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28" r:id="rId2"/>
    <p:sldId id="434" r:id="rId3"/>
    <p:sldId id="475" r:id="rId4"/>
    <p:sldId id="436" r:id="rId5"/>
    <p:sldId id="444" r:id="rId6"/>
    <p:sldId id="438" r:id="rId7"/>
    <p:sldId id="443" r:id="rId8"/>
    <p:sldId id="440" r:id="rId9"/>
    <p:sldId id="437" r:id="rId10"/>
    <p:sldId id="456" r:id="rId11"/>
    <p:sldId id="441" r:id="rId12"/>
    <p:sldId id="445" r:id="rId13"/>
    <p:sldId id="442" r:id="rId14"/>
    <p:sldId id="446" r:id="rId15"/>
    <p:sldId id="472" r:id="rId16"/>
    <p:sldId id="473" r:id="rId17"/>
    <p:sldId id="447" r:id="rId18"/>
    <p:sldId id="474" r:id="rId19"/>
    <p:sldId id="449" r:id="rId20"/>
    <p:sldId id="451" r:id="rId21"/>
    <p:sldId id="450" r:id="rId22"/>
    <p:sldId id="455" r:id="rId23"/>
    <p:sldId id="457" r:id="rId24"/>
    <p:sldId id="458" r:id="rId25"/>
    <p:sldId id="460" r:id="rId26"/>
    <p:sldId id="462" r:id="rId27"/>
    <p:sldId id="463" r:id="rId28"/>
    <p:sldId id="464" r:id="rId29"/>
    <p:sldId id="467" r:id="rId30"/>
    <p:sldId id="468" r:id="rId31"/>
    <p:sldId id="469" r:id="rId32"/>
    <p:sldId id="452" r:id="rId33"/>
    <p:sldId id="453" r:id="rId34"/>
    <p:sldId id="454" r:id="rId35"/>
    <p:sldId id="459" r:id="rId36"/>
    <p:sldId id="465" r:id="rId37"/>
    <p:sldId id="402" r:id="rId38"/>
    <p:sldId id="403" r:id="rId39"/>
    <p:sldId id="404" r:id="rId40"/>
    <p:sldId id="416" r:id="rId41"/>
    <p:sldId id="470" r:id="rId42"/>
    <p:sldId id="471" r:id="rId4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>
        <p:scale>
          <a:sx n="100" d="100"/>
          <a:sy n="100" d="100"/>
        </p:scale>
        <p:origin x="1138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bin Bouwmeester" userId="1dbfebabfc25a55a" providerId="LiveId" clId="{50041359-723F-4E04-AC1B-EFEFC2D77228}"/>
    <pc:docChg chg="custSel modSld">
      <pc:chgData name="Robbin Bouwmeester" userId="1dbfebabfc25a55a" providerId="LiveId" clId="{50041359-723F-4E04-AC1B-EFEFC2D77228}" dt="2024-11-22T09:35:55.935" v="63" actId="478"/>
      <pc:docMkLst>
        <pc:docMk/>
      </pc:docMkLst>
      <pc:sldChg chg="delSp mod">
        <pc:chgData name="Robbin Bouwmeester" userId="1dbfebabfc25a55a" providerId="LiveId" clId="{50041359-723F-4E04-AC1B-EFEFC2D77228}" dt="2024-11-22T09:21:07.549" v="55" actId="478"/>
        <pc:sldMkLst>
          <pc:docMk/>
          <pc:sldMk cId="4242639212" sldId="402"/>
        </pc:sldMkLst>
        <pc:spChg chg="del">
          <ac:chgData name="Robbin Bouwmeester" userId="1dbfebabfc25a55a" providerId="LiveId" clId="{50041359-723F-4E04-AC1B-EFEFC2D77228}" dt="2024-11-22T09:21:07.549" v="55" actId="478"/>
          <ac:spMkLst>
            <pc:docMk/>
            <pc:sldMk cId="4242639212" sldId="402"/>
            <ac:spMk id="3" creationId="{B37F62A8-81A4-586C-B5A5-65CCCB68FEDD}"/>
          </ac:spMkLst>
        </pc:spChg>
        <pc:picChg chg="del">
          <ac:chgData name="Robbin Bouwmeester" userId="1dbfebabfc25a55a" providerId="LiveId" clId="{50041359-723F-4E04-AC1B-EFEFC2D77228}" dt="2024-11-22T09:21:06.589" v="53" actId="478"/>
          <ac:picMkLst>
            <pc:docMk/>
            <pc:sldMk cId="4242639212" sldId="402"/>
            <ac:picMk id="4" creationId="{474B4DC1-E396-56C3-2ECF-6E4CA491EC35}"/>
          </ac:picMkLst>
        </pc:picChg>
        <pc:cxnChg chg="del">
          <ac:chgData name="Robbin Bouwmeester" userId="1dbfebabfc25a55a" providerId="LiveId" clId="{50041359-723F-4E04-AC1B-EFEFC2D77228}" dt="2024-11-22T09:21:06.934" v="54" actId="478"/>
          <ac:cxnSpMkLst>
            <pc:docMk/>
            <pc:sldMk cId="4242639212" sldId="402"/>
            <ac:cxnSpMk id="5" creationId="{74357255-025A-2047-3219-D56722B1A93E}"/>
          </ac:cxnSpMkLst>
        </pc:cxnChg>
      </pc:sldChg>
      <pc:sldChg chg="delSp mod">
        <pc:chgData name="Robbin Bouwmeester" userId="1dbfebabfc25a55a" providerId="LiveId" clId="{50041359-723F-4E04-AC1B-EFEFC2D77228}" dt="2024-11-22T09:35:42.495" v="56" actId="478"/>
        <pc:sldMkLst>
          <pc:docMk/>
          <pc:sldMk cId="1643956746" sldId="403"/>
        </pc:sldMkLst>
        <pc:spChg chg="del">
          <ac:chgData name="Robbin Bouwmeester" userId="1dbfebabfc25a55a" providerId="LiveId" clId="{50041359-723F-4E04-AC1B-EFEFC2D77228}" dt="2024-11-22T09:35:42.495" v="56" actId="478"/>
          <ac:spMkLst>
            <pc:docMk/>
            <pc:sldMk cId="1643956746" sldId="403"/>
            <ac:spMk id="206" creationId="{98C907ED-F74B-CA1E-F34B-BF72F05418D4}"/>
          </ac:spMkLst>
        </pc:spChg>
        <pc:picChg chg="del">
          <ac:chgData name="Robbin Bouwmeester" userId="1dbfebabfc25a55a" providerId="LiveId" clId="{50041359-723F-4E04-AC1B-EFEFC2D77228}" dt="2024-11-22T09:35:42.495" v="56" actId="478"/>
          <ac:picMkLst>
            <pc:docMk/>
            <pc:sldMk cId="1643956746" sldId="403"/>
            <ac:picMk id="207" creationId="{F0454541-FC7D-23AF-FA8A-CFD3D2D8E9A1}"/>
          </ac:picMkLst>
        </pc:picChg>
        <pc:cxnChg chg="del">
          <ac:chgData name="Robbin Bouwmeester" userId="1dbfebabfc25a55a" providerId="LiveId" clId="{50041359-723F-4E04-AC1B-EFEFC2D77228}" dt="2024-11-22T09:35:42.495" v="56" actId="478"/>
          <ac:cxnSpMkLst>
            <pc:docMk/>
            <pc:sldMk cId="1643956746" sldId="403"/>
            <ac:cxnSpMk id="208" creationId="{1E8D9D51-0044-1F9C-677E-F64990019EC9}"/>
          </ac:cxnSpMkLst>
        </pc:cxnChg>
      </pc:sldChg>
      <pc:sldChg chg="delSp mod">
        <pc:chgData name="Robbin Bouwmeester" userId="1dbfebabfc25a55a" providerId="LiveId" clId="{50041359-723F-4E04-AC1B-EFEFC2D77228}" dt="2024-11-22T09:35:45.120" v="57" actId="478"/>
        <pc:sldMkLst>
          <pc:docMk/>
          <pc:sldMk cId="1266776447" sldId="404"/>
        </pc:sldMkLst>
        <pc:spChg chg="del">
          <ac:chgData name="Robbin Bouwmeester" userId="1dbfebabfc25a55a" providerId="LiveId" clId="{50041359-723F-4E04-AC1B-EFEFC2D77228}" dt="2024-11-22T09:35:45.120" v="57" actId="478"/>
          <ac:spMkLst>
            <pc:docMk/>
            <pc:sldMk cId="1266776447" sldId="404"/>
            <ac:spMk id="206" creationId="{760E11A2-7C86-CEA2-4295-4B391DB8D463}"/>
          </ac:spMkLst>
        </pc:spChg>
        <pc:picChg chg="del">
          <ac:chgData name="Robbin Bouwmeester" userId="1dbfebabfc25a55a" providerId="LiveId" clId="{50041359-723F-4E04-AC1B-EFEFC2D77228}" dt="2024-11-22T09:35:45.120" v="57" actId="478"/>
          <ac:picMkLst>
            <pc:docMk/>
            <pc:sldMk cId="1266776447" sldId="404"/>
            <ac:picMk id="207" creationId="{DA3D6CF1-602E-342F-F67E-8A5D386994C0}"/>
          </ac:picMkLst>
        </pc:picChg>
        <pc:cxnChg chg="del">
          <ac:chgData name="Robbin Bouwmeester" userId="1dbfebabfc25a55a" providerId="LiveId" clId="{50041359-723F-4E04-AC1B-EFEFC2D77228}" dt="2024-11-22T09:35:45.120" v="57" actId="478"/>
          <ac:cxnSpMkLst>
            <pc:docMk/>
            <pc:sldMk cId="1266776447" sldId="404"/>
            <ac:cxnSpMk id="208" creationId="{BD4D8189-4756-C0A0-B895-93A5B9AE265E}"/>
          </ac:cxnSpMkLst>
        </pc:cxnChg>
      </pc:sldChg>
      <pc:sldChg chg="delSp mod">
        <pc:chgData name="Robbin Bouwmeester" userId="1dbfebabfc25a55a" providerId="LiveId" clId="{50041359-723F-4E04-AC1B-EFEFC2D77228}" dt="2024-11-22T09:35:47.634" v="58" actId="478"/>
        <pc:sldMkLst>
          <pc:docMk/>
          <pc:sldMk cId="2873523824" sldId="416"/>
        </pc:sldMkLst>
        <pc:spChg chg="del">
          <ac:chgData name="Robbin Bouwmeester" userId="1dbfebabfc25a55a" providerId="LiveId" clId="{50041359-723F-4E04-AC1B-EFEFC2D77228}" dt="2024-11-22T09:35:47.634" v="58" actId="478"/>
          <ac:spMkLst>
            <pc:docMk/>
            <pc:sldMk cId="2873523824" sldId="416"/>
            <ac:spMk id="6" creationId="{2B5DD822-97AD-4A6F-E3C0-AC6007FB8F85}"/>
          </ac:spMkLst>
        </pc:spChg>
        <pc:picChg chg="del">
          <ac:chgData name="Robbin Bouwmeester" userId="1dbfebabfc25a55a" providerId="LiveId" clId="{50041359-723F-4E04-AC1B-EFEFC2D77228}" dt="2024-11-22T09:35:47.634" v="58" actId="478"/>
          <ac:picMkLst>
            <pc:docMk/>
            <pc:sldMk cId="2873523824" sldId="416"/>
            <ac:picMk id="7" creationId="{94433754-9624-D147-D70A-DD077137EFBF}"/>
          </ac:picMkLst>
        </pc:picChg>
        <pc:cxnChg chg="del">
          <ac:chgData name="Robbin Bouwmeester" userId="1dbfebabfc25a55a" providerId="LiveId" clId="{50041359-723F-4E04-AC1B-EFEFC2D77228}" dt="2024-11-22T09:35:47.634" v="58" actId="478"/>
          <ac:cxnSpMkLst>
            <pc:docMk/>
            <pc:sldMk cId="2873523824" sldId="416"/>
            <ac:cxnSpMk id="8" creationId="{3730842B-5672-8AB6-757A-C5B926D0A221}"/>
          </ac:cxnSpMkLst>
        </pc:cxnChg>
      </pc:sldChg>
      <pc:sldChg chg="delSp mod">
        <pc:chgData name="Robbin Bouwmeester" userId="1dbfebabfc25a55a" providerId="LiveId" clId="{50041359-723F-4E04-AC1B-EFEFC2D77228}" dt="2024-11-22T09:14:21.055" v="2" actId="478"/>
        <pc:sldMkLst>
          <pc:docMk/>
          <pc:sldMk cId="2749873298" sldId="434"/>
        </pc:sldMkLst>
        <pc:spChg chg="del">
          <ac:chgData name="Robbin Bouwmeester" userId="1dbfebabfc25a55a" providerId="LiveId" clId="{50041359-723F-4E04-AC1B-EFEFC2D77228}" dt="2024-11-22T09:14:21.055" v="2" actId="478"/>
          <ac:spMkLst>
            <pc:docMk/>
            <pc:sldMk cId="2749873298" sldId="434"/>
            <ac:spMk id="10" creationId="{0C3F549D-3610-6A5B-884E-63AECBEC0DDB}"/>
          </ac:spMkLst>
        </pc:spChg>
        <pc:picChg chg="del">
          <ac:chgData name="Robbin Bouwmeester" userId="1dbfebabfc25a55a" providerId="LiveId" clId="{50041359-723F-4E04-AC1B-EFEFC2D77228}" dt="2024-11-22T09:14:19.353" v="1" actId="478"/>
          <ac:picMkLst>
            <pc:docMk/>
            <pc:sldMk cId="2749873298" sldId="434"/>
            <ac:picMk id="11" creationId="{1878F849-C580-68BF-FD15-5E3C251C0756}"/>
          </ac:picMkLst>
        </pc:picChg>
        <pc:cxnChg chg="del">
          <ac:chgData name="Robbin Bouwmeester" userId="1dbfebabfc25a55a" providerId="LiveId" clId="{50041359-723F-4E04-AC1B-EFEFC2D77228}" dt="2024-11-22T09:14:19.353" v="1" actId="478"/>
          <ac:cxnSpMkLst>
            <pc:docMk/>
            <pc:sldMk cId="2749873298" sldId="434"/>
            <ac:cxnSpMk id="12" creationId="{2EAB10E2-762A-21E3-A031-97270D579DFA}"/>
          </ac:cxnSpMkLst>
        </pc:cxnChg>
      </pc:sldChg>
      <pc:sldChg chg="delSp mod">
        <pc:chgData name="Robbin Bouwmeester" userId="1dbfebabfc25a55a" providerId="LiveId" clId="{50041359-723F-4E04-AC1B-EFEFC2D77228}" dt="2024-11-22T09:14:27.277" v="4" actId="478"/>
        <pc:sldMkLst>
          <pc:docMk/>
          <pc:sldMk cId="2572915948" sldId="436"/>
        </pc:sldMkLst>
        <pc:spChg chg="del">
          <ac:chgData name="Robbin Bouwmeester" userId="1dbfebabfc25a55a" providerId="LiveId" clId="{50041359-723F-4E04-AC1B-EFEFC2D77228}" dt="2024-11-22T09:14:27.277" v="4" actId="478"/>
          <ac:spMkLst>
            <pc:docMk/>
            <pc:sldMk cId="2572915948" sldId="436"/>
            <ac:spMk id="2" creationId="{A230E5CE-FAEA-A94E-EF25-90B8502263CB}"/>
          </ac:spMkLst>
        </pc:spChg>
        <pc:picChg chg="del">
          <ac:chgData name="Robbin Bouwmeester" userId="1dbfebabfc25a55a" providerId="LiveId" clId="{50041359-723F-4E04-AC1B-EFEFC2D77228}" dt="2024-11-22T09:14:27.277" v="4" actId="478"/>
          <ac:picMkLst>
            <pc:docMk/>
            <pc:sldMk cId="2572915948" sldId="436"/>
            <ac:picMk id="4" creationId="{D0702EE4-8EA4-594D-26E0-7B44F9427CD0}"/>
          </ac:picMkLst>
        </pc:picChg>
        <pc:cxnChg chg="del">
          <ac:chgData name="Robbin Bouwmeester" userId="1dbfebabfc25a55a" providerId="LiveId" clId="{50041359-723F-4E04-AC1B-EFEFC2D77228}" dt="2024-11-22T09:14:27.277" v="4" actId="478"/>
          <ac:cxnSpMkLst>
            <pc:docMk/>
            <pc:sldMk cId="2572915948" sldId="436"/>
            <ac:cxnSpMk id="7" creationId="{4BECF2C1-14DE-CA09-CDFB-E7C388EABF63}"/>
          </ac:cxnSpMkLst>
        </pc:cxnChg>
      </pc:sldChg>
      <pc:sldChg chg="delSp mod">
        <pc:chgData name="Robbin Bouwmeester" userId="1dbfebabfc25a55a" providerId="LiveId" clId="{50041359-723F-4E04-AC1B-EFEFC2D77228}" dt="2024-11-22T09:14:41.131" v="9" actId="478"/>
        <pc:sldMkLst>
          <pc:docMk/>
          <pc:sldMk cId="2130026140" sldId="437"/>
        </pc:sldMkLst>
        <pc:spChg chg="del">
          <ac:chgData name="Robbin Bouwmeester" userId="1dbfebabfc25a55a" providerId="LiveId" clId="{50041359-723F-4E04-AC1B-EFEFC2D77228}" dt="2024-11-22T09:14:41.131" v="9" actId="478"/>
          <ac:spMkLst>
            <pc:docMk/>
            <pc:sldMk cId="2130026140" sldId="437"/>
            <ac:spMk id="4" creationId="{8D62DA56-400A-CE93-DE93-F48A96D44838}"/>
          </ac:spMkLst>
        </pc:spChg>
        <pc:picChg chg="del">
          <ac:chgData name="Robbin Bouwmeester" userId="1dbfebabfc25a55a" providerId="LiveId" clId="{50041359-723F-4E04-AC1B-EFEFC2D77228}" dt="2024-11-22T09:14:41.131" v="9" actId="478"/>
          <ac:picMkLst>
            <pc:docMk/>
            <pc:sldMk cId="2130026140" sldId="437"/>
            <ac:picMk id="7" creationId="{F0F1EF57-E186-C1EA-22A2-E0AA28610726}"/>
          </ac:picMkLst>
        </pc:picChg>
        <pc:cxnChg chg="del">
          <ac:chgData name="Robbin Bouwmeester" userId="1dbfebabfc25a55a" providerId="LiveId" clId="{50041359-723F-4E04-AC1B-EFEFC2D77228}" dt="2024-11-22T09:14:41.131" v="9" actId="478"/>
          <ac:cxnSpMkLst>
            <pc:docMk/>
            <pc:sldMk cId="2130026140" sldId="437"/>
            <ac:cxnSpMk id="10" creationId="{EBC6DC0C-8883-B443-A9E5-81954D94FD12}"/>
          </ac:cxnSpMkLst>
        </pc:cxnChg>
      </pc:sldChg>
      <pc:sldChg chg="delSp mod">
        <pc:chgData name="Robbin Bouwmeester" userId="1dbfebabfc25a55a" providerId="LiveId" clId="{50041359-723F-4E04-AC1B-EFEFC2D77228}" dt="2024-11-22T09:14:33.444" v="6" actId="478"/>
        <pc:sldMkLst>
          <pc:docMk/>
          <pc:sldMk cId="53703785" sldId="438"/>
        </pc:sldMkLst>
        <pc:spChg chg="del">
          <ac:chgData name="Robbin Bouwmeester" userId="1dbfebabfc25a55a" providerId="LiveId" clId="{50041359-723F-4E04-AC1B-EFEFC2D77228}" dt="2024-11-22T09:14:33.444" v="6" actId="478"/>
          <ac:spMkLst>
            <pc:docMk/>
            <pc:sldMk cId="53703785" sldId="438"/>
            <ac:spMk id="2" creationId="{12716167-4669-E7AE-5343-57AEC16B7144}"/>
          </ac:spMkLst>
        </pc:spChg>
        <pc:picChg chg="del">
          <ac:chgData name="Robbin Bouwmeester" userId="1dbfebabfc25a55a" providerId="LiveId" clId="{50041359-723F-4E04-AC1B-EFEFC2D77228}" dt="2024-11-22T09:14:33.444" v="6" actId="478"/>
          <ac:picMkLst>
            <pc:docMk/>
            <pc:sldMk cId="53703785" sldId="438"/>
            <ac:picMk id="4" creationId="{856D7058-3F8D-4635-A041-5F5CAF7F369D}"/>
          </ac:picMkLst>
        </pc:picChg>
        <pc:cxnChg chg="del">
          <ac:chgData name="Robbin Bouwmeester" userId="1dbfebabfc25a55a" providerId="LiveId" clId="{50041359-723F-4E04-AC1B-EFEFC2D77228}" dt="2024-11-22T09:14:33.444" v="6" actId="478"/>
          <ac:cxnSpMkLst>
            <pc:docMk/>
            <pc:sldMk cId="53703785" sldId="438"/>
            <ac:cxnSpMk id="20" creationId="{999B65AC-086B-C628-ACB4-1BC882057EF6}"/>
          </ac:cxnSpMkLst>
        </pc:cxnChg>
      </pc:sldChg>
      <pc:sldChg chg="delSp mod">
        <pc:chgData name="Robbin Bouwmeester" userId="1dbfebabfc25a55a" providerId="LiveId" clId="{50041359-723F-4E04-AC1B-EFEFC2D77228}" dt="2024-11-22T09:14:38.792" v="8" actId="478"/>
        <pc:sldMkLst>
          <pc:docMk/>
          <pc:sldMk cId="904735424" sldId="440"/>
        </pc:sldMkLst>
        <pc:spChg chg="del">
          <ac:chgData name="Robbin Bouwmeester" userId="1dbfebabfc25a55a" providerId="LiveId" clId="{50041359-723F-4E04-AC1B-EFEFC2D77228}" dt="2024-11-22T09:14:38.792" v="8" actId="478"/>
          <ac:spMkLst>
            <pc:docMk/>
            <pc:sldMk cId="904735424" sldId="440"/>
            <ac:spMk id="4" creationId="{B8B492A4-C754-D6C3-6F3F-FEFC745D5CA6}"/>
          </ac:spMkLst>
        </pc:spChg>
        <pc:picChg chg="del">
          <ac:chgData name="Robbin Bouwmeester" userId="1dbfebabfc25a55a" providerId="LiveId" clId="{50041359-723F-4E04-AC1B-EFEFC2D77228}" dt="2024-11-22T09:14:38.792" v="8" actId="478"/>
          <ac:picMkLst>
            <pc:docMk/>
            <pc:sldMk cId="904735424" sldId="440"/>
            <ac:picMk id="7" creationId="{4C5BB5C5-5ECA-74CF-3DC7-2DFC46D0BC25}"/>
          </ac:picMkLst>
        </pc:picChg>
        <pc:cxnChg chg="del">
          <ac:chgData name="Robbin Bouwmeester" userId="1dbfebabfc25a55a" providerId="LiveId" clId="{50041359-723F-4E04-AC1B-EFEFC2D77228}" dt="2024-11-22T09:14:38.792" v="8" actId="478"/>
          <ac:cxnSpMkLst>
            <pc:docMk/>
            <pc:sldMk cId="904735424" sldId="440"/>
            <ac:cxnSpMk id="10" creationId="{B728A2F2-718C-299E-7A37-6237C76952CA}"/>
          </ac:cxnSpMkLst>
        </pc:cxnChg>
      </pc:sldChg>
      <pc:sldChg chg="delSp mod">
        <pc:chgData name="Robbin Bouwmeester" userId="1dbfebabfc25a55a" providerId="LiveId" clId="{50041359-723F-4E04-AC1B-EFEFC2D77228}" dt="2024-11-22T09:14:52.261" v="11" actId="478"/>
        <pc:sldMkLst>
          <pc:docMk/>
          <pc:sldMk cId="3684969948" sldId="441"/>
        </pc:sldMkLst>
        <pc:spChg chg="del">
          <ac:chgData name="Robbin Bouwmeester" userId="1dbfebabfc25a55a" providerId="LiveId" clId="{50041359-723F-4E04-AC1B-EFEFC2D77228}" dt="2024-11-22T09:14:52.261" v="11" actId="478"/>
          <ac:spMkLst>
            <pc:docMk/>
            <pc:sldMk cId="3684969948" sldId="441"/>
            <ac:spMk id="4" creationId="{F07647E9-B19D-681E-0F2D-A9A58DF2A796}"/>
          </ac:spMkLst>
        </pc:spChg>
        <pc:picChg chg="del">
          <ac:chgData name="Robbin Bouwmeester" userId="1dbfebabfc25a55a" providerId="LiveId" clId="{50041359-723F-4E04-AC1B-EFEFC2D77228}" dt="2024-11-22T09:14:52.261" v="11" actId="478"/>
          <ac:picMkLst>
            <pc:docMk/>
            <pc:sldMk cId="3684969948" sldId="441"/>
            <ac:picMk id="10" creationId="{B5AD292B-DB7D-E51D-A306-F53FE717B470}"/>
          </ac:picMkLst>
        </pc:picChg>
        <pc:cxnChg chg="del">
          <ac:chgData name="Robbin Bouwmeester" userId="1dbfebabfc25a55a" providerId="LiveId" clId="{50041359-723F-4E04-AC1B-EFEFC2D77228}" dt="2024-11-22T09:14:52.261" v="11" actId="478"/>
          <ac:cxnSpMkLst>
            <pc:docMk/>
            <pc:sldMk cId="3684969948" sldId="441"/>
            <ac:cxnSpMk id="19" creationId="{185BF68B-A4B3-648A-6F32-E53214967787}"/>
          </ac:cxnSpMkLst>
        </pc:cxnChg>
      </pc:sldChg>
      <pc:sldChg chg="delSp mod">
        <pc:chgData name="Robbin Bouwmeester" userId="1dbfebabfc25a55a" providerId="LiveId" clId="{50041359-723F-4E04-AC1B-EFEFC2D77228}" dt="2024-11-22T09:15:01.555" v="14" actId="478"/>
        <pc:sldMkLst>
          <pc:docMk/>
          <pc:sldMk cId="633227235" sldId="442"/>
        </pc:sldMkLst>
        <pc:spChg chg="del">
          <ac:chgData name="Robbin Bouwmeester" userId="1dbfebabfc25a55a" providerId="LiveId" clId="{50041359-723F-4E04-AC1B-EFEFC2D77228}" dt="2024-11-22T09:15:01.555" v="14" actId="478"/>
          <ac:spMkLst>
            <pc:docMk/>
            <pc:sldMk cId="633227235" sldId="442"/>
            <ac:spMk id="4" creationId="{E6E0AB08-DEF3-3516-8E58-C10A09FB9697}"/>
          </ac:spMkLst>
        </pc:spChg>
        <pc:picChg chg="del">
          <ac:chgData name="Robbin Bouwmeester" userId="1dbfebabfc25a55a" providerId="LiveId" clId="{50041359-723F-4E04-AC1B-EFEFC2D77228}" dt="2024-11-22T09:15:00.143" v="13" actId="478"/>
          <ac:picMkLst>
            <pc:docMk/>
            <pc:sldMk cId="633227235" sldId="442"/>
            <ac:picMk id="10" creationId="{97F5CE4A-2907-FB48-7013-5293E72430AD}"/>
          </ac:picMkLst>
        </pc:picChg>
        <pc:cxnChg chg="del">
          <ac:chgData name="Robbin Bouwmeester" userId="1dbfebabfc25a55a" providerId="LiveId" clId="{50041359-723F-4E04-AC1B-EFEFC2D77228}" dt="2024-11-22T09:15:00.143" v="13" actId="478"/>
          <ac:cxnSpMkLst>
            <pc:docMk/>
            <pc:sldMk cId="633227235" sldId="442"/>
            <ac:cxnSpMk id="11" creationId="{902B6978-61F6-E311-9A5F-1C7DA25F0F7F}"/>
          </ac:cxnSpMkLst>
        </pc:cxnChg>
      </pc:sldChg>
      <pc:sldChg chg="delSp mod">
        <pc:chgData name="Robbin Bouwmeester" userId="1dbfebabfc25a55a" providerId="LiveId" clId="{50041359-723F-4E04-AC1B-EFEFC2D77228}" dt="2024-11-22T09:14:36.384" v="7" actId="478"/>
        <pc:sldMkLst>
          <pc:docMk/>
          <pc:sldMk cId="1817084701" sldId="443"/>
        </pc:sldMkLst>
        <pc:spChg chg="del">
          <ac:chgData name="Robbin Bouwmeester" userId="1dbfebabfc25a55a" providerId="LiveId" clId="{50041359-723F-4E04-AC1B-EFEFC2D77228}" dt="2024-11-22T09:14:36.384" v="7" actId="478"/>
          <ac:spMkLst>
            <pc:docMk/>
            <pc:sldMk cId="1817084701" sldId="443"/>
            <ac:spMk id="2" creationId="{16C1F68A-70C5-DE27-21EA-3295A965C33C}"/>
          </ac:spMkLst>
        </pc:spChg>
        <pc:picChg chg="del">
          <ac:chgData name="Robbin Bouwmeester" userId="1dbfebabfc25a55a" providerId="LiveId" clId="{50041359-723F-4E04-AC1B-EFEFC2D77228}" dt="2024-11-22T09:14:36.384" v="7" actId="478"/>
          <ac:picMkLst>
            <pc:docMk/>
            <pc:sldMk cId="1817084701" sldId="443"/>
            <ac:picMk id="3" creationId="{5BFE0059-A876-2639-30A2-BBA1D1152F1F}"/>
          </ac:picMkLst>
        </pc:picChg>
        <pc:cxnChg chg="del">
          <ac:chgData name="Robbin Bouwmeester" userId="1dbfebabfc25a55a" providerId="LiveId" clId="{50041359-723F-4E04-AC1B-EFEFC2D77228}" dt="2024-11-22T09:14:36.384" v="7" actId="478"/>
          <ac:cxnSpMkLst>
            <pc:docMk/>
            <pc:sldMk cId="1817084701" sldId="443"/>
            <ac:cxnSpMk id="5" creationId="{93E63269-0B29-6E93-5576-5828BDDECE7C}"/>
          </ac:cxnSpMkLst>
        </pc:cxnChg>
      </pc:sldChg>
      <pc:sldChg chg="delSp mod">
        <pc:chgData name="Robbin Bouwmeester" userId="1dbfebabfc25a55a" providerId="LiveId" clId="{50041359-723F-4E04-AC1B-EFEFC2D77228}" dt="2024-11-22T09:14:30.795" v="5" actId="478"/>
        <pc:sldMkLst>
          <pc:docMk/>
          <pc:sldMk cId="1221749933" sldId="444"/>
        </pc:sldMkLst>
        <pc:spChg chg="del">
          <ac:chgData name="Robbin Bouwmeester" userId="1dbfebabfc25a55a" providerId="LiveId" clId="{50041359-723F-4E04-AC1B-EFEFC2D77228}" dt="2024-11-22T09:14:30.795" v="5" actId="478"/>
          <ac:spMkLst>
            <pc:docMk/>
            <pc:sldMk cId="1221749933" sldId="444"/>
            <ac:spMk id="2" creationId="{8FAD6D65-4BFD-D01A-BE93-36B981515AA4}"/>
          </ac:spMkLst>
        </pc:spChg>
        <pc:picChg chg="del">
          <ac:chgData name="Robbin Bouwmeester" userId="1dbfebabfc25a55a" providerId="LiveId" clId="{50041359-723F-4E04-AC1B-EFEFC2D77228}" dt="2024-11-22T09:14:30.795" v="5" actId="478"/>
          <ac:picMkLst>
            <pc:docMk/>
            <pc:sldMk cId="1221749933" sldId="444"/>
            <ac:picMk id="3" creationId="{BD90D27E-0FDD-08B2-E23E-B01F76078318}"/>
          </ac:picMkLst>
        </pc:picChg>
        <pc:cxnChg chg="del">
          <ac:chgData name="Robbin Bouwmeester" userId="1dbfebabfc25a55a" providerId="LiveId" clId="{50041359-723F-4E04-AC1B-EFEFC2D77228}" dt="2024-11-22T09:14:30.795" v="5" actId="478"/>
          <ac:cxnSpMkLst>
            <pc:docMk/>
            <pc:sldMk cId="1221749933" sldId="444"/>
            <ac:cxnSpMk id="4" creationId="{0EA844A1-D001-5360-C7D7-9AD0614D3903}"/>
          </ac:cxnSpMkLst>
        </pc:cxnChg>
      </pc:sldChg>
      <pc:sldChg chg="delSp mod">
        <pc:chgData name="Robbin Bouwmeester" userId="1dbfebabfc25a55a" providerId="LiveId" clId="{50041359-723F-4E04-AC1B-EFEFC2D77228}" dt="2024-11-22T09:14:54.878" v="12" actId="478"/>
        <pc:sldMkLst>
          <pc:docMk/>
          <pc:sldMk cId="3600331197" sldId="445"/>
        </pc:sldMkLst>
        <pc:spChg chg="del">
          <ac:chgData name="Robbin Bouwmeester" userId="1dbfebabfc25a55a" providerId="LiveId" clId="{50041359-723F-4E04-AC1B-EFEFC2D77228}" dt="2024-11-22T09:14:54.878" v="12" actId="478"/>
          <ac:spMkLst>
            <pc:docMk/>
            <pc:sldMk cId="3600331197" sldId="445"/>
            <ac:spMk id="2" creationId="{790757EA-4667-9D0F-000E-C907E5D7315D}"/>
          </ac:spMkLst>
        </pc:spChg>
        <pc:picChg chg="del">
          <ac:chgData name="Robbin Bouwmeester" userId="1dbfebabfc25a55a" providerId="LiveId" clId="{50041359-723F-4E04-AC1B-EFEFC2D77228}" dt="2024-11-22T09:14:54.878" v="12" actId="478"/>
          <ac:picMkLst>
            <pc:docMk/>
            <pc:sldMk cId="3600331197" sldId="445"/>
            <ac:picMk id="3" creationId="{6DD2977C-4557-CD07-0920-901002429443}"/>
          </ac:picMkLst>
        </pc:picChg>
        <pc:cxnChg chg="del">
          <ac:chgData name="Robbin Bouwmeester" userId="1dbfebabfc25a55a" providerId="LiveId" clId="{50041359-723F-4E04-AC1B-EFEFC2D77228}" dt="2024-11-22T09:14:54.878" v="12" actId="478"/>
          <ac:cxnSpMkLst>
            <pc:docMk/>
            <pc:sldMk cId="3600331197" sldId="445"/>
            <ac:cxnSpMk id="4" creationId="{D25240BE-E495-EB69-C367-FED7778C7C1C}"/>
          </ac:cxnSpMkLst>
        </pc:cxnChg>
      </pc:sldChg>
      <pc:sldChg chg="delSp mod">
        <pc:chgData name="Robbin Bouwmeester" userId="1dbfebabfc25a55a" providerId="LiveId" clId="{50041359-723F-4E04-AC1B-EFEFC2D77228}" dt="2024-11-22T09:15:04.179" v="15" actId="478"/>
        <pc:sldMkLst>
          <pc:docMk/>
          <pc:sldMk cId="978093543" sldId="446"/>
        </pc:sldMkLst>
        <pc:spChg chg="del">
          <ac:chgData name="Robbin Bouwmeester" userId="1dbfebabfc25a55a" providerId="LiveId" clId="{50041359-723F-4E04-AC1B-EFEFC2D77228}" dt="2024-11-22T09:15:04.179" v="15" actId="478"/>
          <ac:spMkLst>
            <pc:docMk/>
            <pc:sldMk cId="978093543" sldId="446"/>
            <ac:spMk id="2" creationId="{025E5E33-C4A6-9A7A-2C3F-99D0221CE93A}"/>
          </ac:spMkLst>
        </pc:spChg>
        <pc:picChg chg="del">
          <ac:chgData name="Robbin Bouwmeester" userId="1dbfebabfc25a55a" providerId="LiveId" clId="{50041359-723F-4E04-AC1B-EFEFC2D77228}" dt="2024-11-22T09:15:04.179" v="15" actId="478"/>
          <ac:picMkLst>
            <pc:docMk/>
            <pc:sldMk cId="978093543" sldId="446"/>
            <ac:picMk id="3" creationId="{C6CED6A2-859B-7DFF-C2A9-27A7F6E2DFC0}"/>
          </ac:picMkLst>
        </pc:picChg>
        <pc:cxnChg chg="del">
          <ac:chgData name="Robbin Bouwmeester" userId="1dbfebabfc25a55a" providerId="LiveId" clId="{50041359-723F-4E04-AC1B-EFEFC2D77228}" dt="2024-11-22T09:15:04.179" v="15" actId="478"/>
          <ac:cxnSpMkLst>
            <pc:docMk/>
            <pc:sldMk cId="978093543" sldId="446"/>
            <ac:cxnSpMk id="4" creationId="{4F92A187-7966-0F15-27F4-4D77C20FF283}"/>
          </ac:cxnSpMkLst>
        </pc:cxnChg>
      </pc:sldChg>
      <pc:sldChg chg="delSp mod">
        <pc:chgData name="Robbin Bouwmeester" userId="1dbfebabfc25a55a" providerId="LiveId" clId="{50041359-723F-4E04-AC1B-EFEFC2D77228}" dt="2024-11-22T09:15:44.108" v="18" actId="478"/>
        <pc:sldMkLst>
          <pc:docMk/>
          <pc:sldMk cId="45104808" sldId="447"/>
        </pc:sldMkLst>
        <pc:spChg chg="del">
          <ac:chgData name="Robbin Bouwmeester" userId="1dbfebabfc25a55a" providerId="LiveId" clId="{50041359-723F-4E04-AC1B-EFEFC2D77228}" dt="2024-11-22T09:15:44.108" v="18" actId="478"/>
          <ac:spMkLst>
            <pc:docMk/>
            <pc:sldMk cId="45104808" sldId="447"/>
            <ac:spMk id="4" creationId="{941CD6E6-9663-4F1B-1231-ACAD67A03722}"/>
          </ac:spMkLst>
        </pc:spChg>
        <pc:picChg chg="del">
          <ac:chgData name="Robbin Bouwmeester" userId="1dbfebabfc25a55a" providerId="LiveId" clId="{50041359-723F-4E04-AC1B-EFEFC2D77228}" dt="2024-11-22T09:15:44.108" v="18" actId="478"/>
          <ac:picMkLst>
            <pc:docMk/>
            <pc:sldMk cId="45104808" sldId="447"/>
            <ac:picMk id="5" creationId="{4B6238D6-D652-144C-DA30-4DD1BE5D6841}"/>
          </ac:picMkLst>
        </pc:picChg>
        <pc:cxnChg chg="del">
          <ac:chgData name="Robbin Bouwmeester" userId="1dbfebabfc25a55a" providerId="LiveId" clId="{50041359-723F-4E04-AC1B-EFEFC2D77228}" dt="2024-11-22T09:15:44.108" v="18" actId="478"/>
          <ac:cxnSpMkLst>
            <pc:docMk/>
            <pc:sldMk cId="45104808" sldId="447"/>
            <ac:cxnSpMk id="6" creationId="{3F354DD7-AD33-E1B0-2C9D-6E863DAC64B4}"/>
          </ac:cxnSpMkLst>
        </pc:cxnChg>
      </pc:sldChg>
      <pc:sldChg chg="delSp mod">
        <pc:chgData name="Robbin Bouwmeester" userId="1dbfebabfc25a55a" providerId="LiveId" clId="{50041359-723F-4E04-AC1B-EFEFC2D77228}" dt="2024-11-22T09:15:52.435" v="20" actId="478"/>
        <pc:sldMkLst>
          <pc:docMk/>
          <pc:sldMk cId="2492264738" sldId="449"/>
        </pc:sldMkLst>
        <pc:spChg chg="del">
          <ac:chgData name="Robbin Bouwmeester" userId="1dbfebabfc25a55a" providerId="LiveId" clId="{50041359-723F-4E04-AC1B-EFEFC2D77228}" dt="2024-11-22T09:15:52.435" v="20" actId="478"/>
          <ac:spMkLst>
            <pc:docMk/>
            <pc:sldMk cId="2492264738" sldId="449"/>
            <ac:spMk id="4" creationId="{C044128F-8575-E6C1-027F-3303336E0145}"/>
          </ac:spMkLst>
        </pc:spChg>
        <pc:picChg chg="del">
          <ac:chgData name="Robbin Bouwmeester" userId="1dbfebabfc25a55a" providerId="LiveId" clId="{50041359-723F-4E04-AC1B-EFEFC2D77228}" dt="2024-11-22T09:15:52.435" v="20" actId="478"/>
          <ac:picMkLst>
            <pc:docMk/>
            <pc:sldMk cId="2492264738" sldId="449"/>
            <ac:picMk id="5" creationId="{5C15566D-9112-0496-A4F7-C45CCAD24D0B}"/>
          </ac:picMkLst>
        </pc:picChg>
        <pc:cxnChg chg="del">
          <ac:chgData name="Robbin Bouwmeester" userId="1dbfebabfc25a55a" providerId="LiveId" clId="{50041359-723F-4E04-AC1B-EFEFC2D77228}" dt="2024-11-22T09:15:52.435" v="20" actId="478"/>
          <ac:cxnSpMkLst>
            <pc:docMk/>
            <pc:sldMk cId="2492264738" sldId="449"/>
            <ac:cxnSpMk id="6" creationId="{059FC951-2001-2C13-5FCE-4152F2B429B2}"/>
          </ac:cxnSpMkLst>
        </pc:cxnChg>
      </pc:sldChg>
      <pc:sldChg chg="delSp mod">
        <pc:chgData name="Robbin Bouwmeester" userId="1dbfebabfc25a55a" providerId="LiveId" clId="{50041359-723F-4E04-AC1B-EFEFC2D77228}" dt="2024-11-22T09:16:01.329" v="22" actId="478"/>
        <pc:sldMkLst>
          <pc:docMk/>
          <pc:sldMk cId="2481456797" sldId="450"/>
        </pc:sldMkLst>
        <pc:spChg chg="del">
          <ac:chgData name="Robbin Bouwmeester" userId="1dbfebabfc25a55a" providerId="LiveId" clId="{50041359-723F-4E04-AC1B-EFEFC2D77228}" dt="2024-11-22T09:16:01.329" v="22" actId="478"/>
          <ac:spMkLst>
            <pc:docMk/>
            <pc:sldMk cId="2481456797" sldId="450"/>
            <ac:spMk id="4" creationId="{5ECEFE3D-6371-1AA5-68E4-EE6AAB16A0B9}"/>
          </ac:spMkLst>
        </pc:spChg>
        <pc:picChg chg="del">
          <ac:chgData name="Robbin Bouwmeester" userId="1dbfebabfc25a55a" providerId="LiveId" clId="{50041359-723F-4E04-AC1B-EFEFC2D77228}" dt="2024-11-22T09:16:01.329" v="22" actId="478"/>
          <ac:picMkLst>
            <pc:docMk/>
            <pc:sldMk cId="2481456797" sldId="450"/>
            <ac:picMk id="5" creationId="{C2705776-0D4E-30AE-9A26-F24628B8C9E1}"/>
          </ac:picMkLst>
        </pc:picChg>
        <pc:cxnChg chg="del">
          <ac:chgData name="Robbin Bouwmeester" userId="1dbfebabfc25a55a" providerId="LiveId" clId="{50041359-723F-4E04-AC1B-EFEFC2D77228}" dt="2024-11-22T09:16:01.329" v="22" actId="478"/>
          <ac:cxnSpMkLst>
            <pc:docMk/>
            <pc:sldMk cId="2481456797" sldId="450"/>
            <ac:cxnSpMk id="6" creationId="{1A586A41-62E6-8CD1-0F87-0958F11ABB9B}"/>
          </ac:cxnSpMkLst>
        </pc:cxnChg>
      </pc:sldChg>
      <pc:sldChg chg="delSp mod">
        <pc:chgData name="Robbin Bouwmeester" userId="1dbfebabfc25a55a" providerId="LiveId" clId="{50041359-723F-4E04-AC1B-EFEFC2D77228}" dt="2024-11-22T09:15:56.980" v="21" actId="478"/>
        <pc:sldMkLst>
          <pc:docMk/>
          <pc:sldMk cId="425015108" sldId="451"/>
        </pc:sldMkLst>
        <pc:spChg chg="del">
          <ac:chgData name="Robbin Bouwmeester" userId="1dbfebabfc25a55a" providerId="LiveId" clId="{50041359-723F-4E04-AC1B-EFEFC2D77228}" dt="2024-11-22T09:15:56.980" v="21" actId="478"/>
          <ac:spMkLst>
            <pc:docMk/>
            <pc:sldMk cId="425015108" sldId="451"/>
            <ac:spMk id="4" creationId="{6F86AD17-BDCD-25B0-F6A8-F16E3A151CD4}"/>
          </ac:spMkLst>
        </pc:spChg>
        <pc:picChg chg="del">
          <ac:chgData name="Robbin Bouwmeester" userId="1dbfebabfc25a55a" providerId="LiveId" clId="{50041359-723F-4E04-AC1B-EFEFC2D77228}" dt="2024-11-22T09:15:56.980" v="21" actId="478"/>
          <ac:picMkLst>
            <pc:docMk/>
            <pc:sldMk cId="425015108" sldId="451"/>
            <ac:picMk id="5" creationId="{7F5C701B-D013-A4CE-EC8D-574F27626D99}"/>
          </ac:picMkLst>
        </pc:picChg>
        <pc:cxnChg chg="del">
          <ac:chgData name="Robbin Bouwmeester" userId="1dbfebabfc25a55a" providerId="LiveId" clId="{50041359-723F-4E04-AC1B-EFEFC2D77228}" dt="2024-11-22T09:15:56.980" v="21" actId="478"/>
          <ac:cxnSpMkLst>
            <pc:docMk/>
            <pc:sldMk cId="425015108" sldId="451"/>
            <ac:cxnSpMk id="6" creationId="{12954BC9-80BD-16F4-3E8D-895D5E52133C}"/>
          </ac:cxnSpMkLst>
        </pc:cxnChg>
      </pc:sldChg>
      <pc:sldChg chg="delSp mod">
        <pc:chgData name="Robbin Bouwmeester" userId="1dbfebabfc25a55a" providerId="LiveId" clId="{50041359-723F-4E04-AC1B-EFEFC2D77228}" dt="2024-11-22T09:20:39.955" v="39" actId="478"/>
        <pc:sldMkLst>
          <pc:docMk/>
          <pc:sldMk cId="2137038556" sldId="452"/>
        </pc:sldMkLst>
        <pc:spChg chg="del">
          <ac:chgData name="Robbin Bouwmeester" userId="1dbfebabfc25a55a" providerId="LiveId" clId="{50041359-723F-4E04-AC1B-EFEFC2D77228}" dt="2024-11-22T09:20:39.955" v="39" actId="478"/>
          <ac:spMkLst>
            <pc:docMk/>
            <pc:sldMk cId="2137038556" sldId="452"/>
            <ac:spMk id="2" creationId="{E3014AFA-47D0-B003-2A92-7829F668FF56}"/>
          </ac:spMkLst>
        </pc:spChg>
        <pc:picChg chg="del">
          <ac:chgData name="Robbin Bouwmeester" userId="1dbfebabfc25a55a" providerId="LiveId" clId="{50041359-723F-4E04-AC1B-EFEFC2D77228}" dt="2024-11-22T09:20:38.891" v="37" actId="478"/>
          <ac:picMkLst>
            <pc:docMk/>
            <pc:sldMk cId="2137038556" sldId="452"/>
            <ac:picMk id="3" creationId="{566E9B1D-E20F-5FAA-83EF-61D45F8E1C0B}"/>
          </ac:picMkLst>
        </pc:picChg>
        <pc:cxnChg chg="del">
          <ac:chgData name="Robbin Bouwmeester" userId="1dbfebabfc25a55a" providerId="LiveId" clId="{50041359-723F-4E04-AC1B-EFEFC2D77228}" dt="2024-11-22T09:20:39.415" v="38" actId="478"/>
          <ac:cxnSpMkLst>
            <pc:docMk/>
            <pc:sldMk cId="2137038556" sldId="452"/>
            <ac:cxnSpMk id="4" creationId="{A52B8BBE-3B49-13BD-BBE4-2306D77DBBD7}"/>
          </ac:cxnSpMkLst>
        </pc:cxnChg>
      </pc:sldChg>
      <pc:sldChg chg="delSp mod">
        <pc:chgData name="Robbin Bouwmeester" userId="1dbfebabfc25a55a" providerId="LiveId" clId="{50041359-723F-4E04-AC1B-EFEFC2D77228}" dt="2024-11-22T09:20:43.992" v="42" actId="478"/>
        <pc:sldMkLst>
          <pc:docMk/>
          <pc:sldMk cId="1751926975" sldId="453"/>
        </pc:sldMkLst>
        <pc:spChg chg="del">
          <ac:chgData name="Robbin Bouwmeester" userId="1dbfebabfc25a55a" providerId="LiveId" clId="{50041359-723F-4E04-AC1B-EFEFC2D77228}" dt="2024-11-22T09:20:43.992" v="42" actId="478"/>
          <ac:spMkLst>
            <pc:docMk/>
            <pc:sldMk cId="1751926975" sldId="453"/>
            <ac:spMk id="9" creationId="{97B7E0D6-F339-9D3C-98ED-5F4E760DAA08}"/>
          </ac:spMkLst>
        </pc:spChg>
        <pc:picChg chg="del">
          <ac:chgData name="Robbin Bouwmeester" userId="1dbfebabfc25a55a" providerId="LiveId" clId="{50041359-723F-4E04-AC1B-EFEFC2D77228}" dt="2024-11-22T09:20:42.625" v="40" actId="478"/>
          <ac:picMkLst>
            <pc:docMk/>
            <pc:sldMk cId="1751926975" sldId="453"/>
            <ac:picMk id="10" creationId="{30DBB63A-8AC7-521E-2945-1B2C153EE964}"/>
          </ac:picMkLst>
        </pc:picChg>
        <pc:cxnChg chg="del">
          <ac:chgData name="Robbin Bouwmeester" userId="1dbfebabfc25a55a" providerId="LiveId" clId="{50041359-723F-4E04-AC1B-EFEFC2D77228}" dt="2024-11-22T09:20:43.308" v="41" actId="478"/>
          <ac:cxnSpMkLst>
            <pc:docMk/>
            <pc:sldMk cId="1751926975" sldId="453"/>
            <ac:cxnSpMk id="11" creationId="{4BB304F8-5436-76FB-755C-054457CFDFA5}"/>
          </ac:cxnSpMkLst>
        </pc:cxnChg>
      </pc:sldChg>
      <pc:sldChg chg="delSp modSp mod">
        <pc:chgData name="Robbin Bouwmeester" userId="1dbfebabfc25a55a" providerId="LiveId" clId="{50041359-723F-4E04-AC1B-EFEFC2D77228}" dt="2024-11-22T09:20:49.271" v="46" actId="478"/>
        <pc:sldMkLst>
          <pc:docMk/>
          <pc:sldMk cId="1237336099" sldId="454"/>
        </pc:sldMkLst>
        <pc:spChg chg="del mod">
          <ac:chgData name="Robbin Bouwmeester" userId="1dbfebabfc25a55a" providerId="LiveId" clId="{50041359-723F-4E04-AC1B-EFEFC2D77228}" dt="2024-11-22T09:20:49.271" v="46" actId="478"/>
          <ac:spMkLst>
            <pc:docMk/>
            <pc:sldMk cId="1237336099" sldId="454"/>
            <ac:spMk id="2" creationId="{0CA5CEED-F65A-47EB-D512-A215808063F6}"/>
          </ac:spMkLst>
        </pc:spChg>
        <pc:picChg chg="del">
          <ac:chgData name="Robbin Bouwmeester" userId="1dbfebabfc25a55a" providerId="LiveId" clId="{50041359-723F-4E04-AC1B-EFEFC2D77228}" dt="2024-11-22T09:20:46.271" v="43" actId="478"/>
          <ac:picMkLst>
            <pc:docMk/>
            <pc:sldMk cId="1237336099" sldId="454"/>
            <ac:picMk id="3" creationId="{8AD5776D-081C-68C8-FCA5-46BC59979269}"/>
          </ac:picMkLst>
        </pc:picChg>
        <pc:cxnChg chg="del">
          <ac:chgData name="Robbin Bouwmeester" userId="1dbfebabfc25a55a" providerId="LiveId" clId="{50041359-723F-4E04-AC1B-EFEFC2D77228}" dt="2024-11-22T09:20:47.148" v="44" actId="478"/>
          <ac:cxnSpMkLst>
            <pc:docMk/>
            <pc:sldMk cId="1237336099" sldId="454"/>
            <ac:cxnSpMk id="4" creationId="{7DED0700-4421-0ED8-89C3-3CB95F134C79}"/>
          </ac:cxnSpMkLst>
        </pc:cxnChg>
      </pc:sldChg>
      <pc:sldChg chg="delSp mod">
        <pc:chgData name="Robbin Bouwmeester" userId="1dbfebabfc25a55a" providerId="LiveId" clId="{50041359-723F-4E04-AC1B-EFEFC2D77228}" dt="2024-11-22T09:16:06.579" v="23" actId="478"/>
        <pc:sldMkLst>
          <pc:docMk/>
          <pc:sldMk cId="3958689891" sldId="455"/>
        </pc:sldMkLst>
        <pc:spChg chg="del">
          <ac:chgData name="Robbin Bouwmeester" userId="1dbfebabfc25a55a" providerId="LiveId" clId="{50041359-723F-4E04-AC1B-EFEFC2D77228}" dt="2024-11-22T09:16:06.579" v="23" actId="478"/>
          <ac:spMkLst>
            <pc:docMk/>
            <pc:sldMk cId="3958689891" sldId="455"/>
            <ac:spMk id="5" creationId="{987CD454-BF64-95F6-034E-6CB155248103}"/>
          </ac:spMkLst>
        </pc:spChg>
        <pc:picChg chg="del">
          <ac:chgData name="Robbin Bouwmeester" userId="1dbfebabfc25a55a" providerId="LiveId" clId="{50041359-723F-4E04-AC1B-EFEFC2D77228}" dt="2024-11-22T09:16:06.579" v="23" actId="478"/>
          <ac:picMkLst>
            <pc:docMk/>
            <pc:sldMk cId="3958689891" sldId="455"/>
            <ac:picMk id="6" creationId="{7D2A57DD-E5E1-24EE-53A3-C418510CF40D}"/>
          </ac:picMkLst>
        </pc:picChg>
        <pc:cxnChg chg="del">
          <ac:chgData name="Robbin Bouwmeester" userId="1dbfebabfc25a55a" providerId="LiveId" clId="{50041359-723F-4E04-AC1B-EFEFC2D77228}" dt="2024-11-22T09:16:06.579" v="23" actId="478"/>
          <ac:cxnSpMkLst>
            <pc:docMk/>
            <pc:sldMk cId="3958689891" sldId="455"/>
            <ac:cxnSpMk id="7" creationId="{1F98F61E-EE14-6E31-90A4-267E84842C58}"/>
          </ac:cxnSpMkLst>
        </pc:cxnChg>
      </pc:sldChg>
      <pc:sldChg chg="delSp mod">
        <pc:chgData name="Robbin Bouwmeester" userId="1dbfebabfc25a55a" providerId="LiveId" clId="{50041359-723F-4E04-AC1B-EFEFC2D77228}" dt="2024-11-22T09:14:49.734" v="10" actId="478"/>
        <pc:sldMkLst>
          <pc:docMk/>
          <pc:sldMk cId="1155639704" sldId="456"/>
        </pc:sldMkLst>
        <pc:spChg chg="del">
          <ac:chgData name="Robbin Bouwmeester" userId="1dbfebabfc25a55a" providerId="LiveId" clId="{50041359-723F-4E04-AC1B-EFEFC2D77228}" dt="2024-11-22T09:14:49.734" v="10" actId="478"/>
          <ac:spMkLst>
            <pc:docMk/>
            <pc:sldMk cId="1155639704" sldId="456"/>
            <ac:spMk id="4" creationId="{0E31580F-9544-514A-9AB3-AC6FD54766F8}"/>
          </ac:spMkLst>
        </pc:spChg>
        <pc:picChg chg="del">
          <ac:chgData name="Robbin Bouwmeester" userId="1dbfebabfc25a55a" providerId="LiveId" clId="{50041359-723F-4E04-AC1B-EFEFC2D77228}" dt="2024-11-22T09:14:49.734" v="10" actId="478"/>
          <ac:picMkLst>
            <pc:docMk/>
            <pc:sldMk cId="1155639704" sldId="456"/>
            <ac:picMk id="10" creationId="{5AF955AF-DA83-9FD1-F283-151CEB28196B}"/>
          </ac:picMkLst>
        </pc:picChg>
        <pc:cxnChg chg="del">
          <ac:chgData name="Robbin Bouwmeester" userId="1dbfebabfc25a55a" providerId="LiveId" clId="{50041359-723F-4E04-AC1B-EFEFC2D77228}" dt="2024-11-22T09:14:49.734" v="10" actId="478"/>
          <ac:cxnSpMkLst>
            <pc:docMk/>
            <pc:sldMk cId="1155639704" sldId="456"/>
            <ac:cxnSpMk id="11" creationId="{1D175B1C-D182-47C5-516C-BC87B161E0E7}"/>
          </ac:cxnSpMkLst>
        </pc:cxnChg>
      </pc:sldChg>
      <pc:sldChg chg="delSp mod">
        <pc:chgData name="Robbin Bouwmeester" userId="1dbfebabfc25a55a" providerId="LiveId" clId="{50041359-723F-4E04-AC1B-EFEFC2D77228}" dt="2024-11-22T09:16:10.696" v="24" actId="478"/>
        <pc:sldMkLst>
          <pc:docMk/>
          <pc:sldMk cId="3027587225" sldId="457"/>
        </pc:sldMkLst>
        <pc:spChg chg="del">
          <ac:chgData name="Robbin Bouwmeester" userId="1dbfebabfc25a55a" providerId="LiveId" clId="{50041359-723F-4E04-AC1B-EFEFC2D77228}" dt="2024-11-22T09:16:10.696" v="24" actId="478"/>
          <ac:spMkLst>
            <pc:docMk/>
            <pc:sldMk cId="3027587225" sldId="457"/>
            <ac:spMk id="2" creationId="{DD42D3C4-07C0-F24D-7F50-77D781CBE77C}"/>
          </ac:spMkLst>
        </pc:spChg>
        <pc:picChg chg="del">
          <ac:chgData name="Robbin Bouwmeester" userId="1dbfebabfc25a55a" providerId="LiveId" clId="{50041359-723F-4E04-AC1B-EFEFC2D77228}" dt="2024-11-22T09:16:10.696" v="24" actId="478"/>
          <ac:picMkLst>
            <pc:docMk/>
            <pc:sldMk cId="3027587225" sldId="457"/>
            <ac:picMk id="3" creationId="{43E398B9-CE15-21F8-9DE4-8648A8BC342E}"/>
          </ac:picMkLst>
        </pc:picChg>
        <pc:cxnChg chg="del">
          <ac:chgData name="Robbin Bouwmeester" userId="1dbfebabfc25a55a" providerId="LiveId" clId="{50041359-723F-4E04-AC1B-EFEFC2D77228}" dt="2024-11-22T09:16:10.696" v="24" actId="478"/>
          <ac:cxnSpMkLst>
            <pc:docMk/>
            <pc:sldMk cId="3027587225" sldId="457"/>
            <ac:cxnSpMk id="4" creationId="{7293CD4C-2F12-C353-73EB-AC2E4BBC7243}"/>
          </ac:cxnSpMkLst>
        </pc:cxnChg>
      </pc:sldChg>
      <pc:sldChg chg="delSp mod">
        <pc:chgData name="Robbin Bouwmeester" userId="1dbfebabfc25a55a" providerId="LiveId" clId="{50041359-723F-4E04-AC1B-EFEFC2D77228}" dt="2024-11-22T09:16:14.011" v="25" actId="478"/>
        <pc:sldMkLst>
          <pc:docMk/>
          <pc:sldMk cId="746764824" sldId="458"/>
        </pc:sldMkLst>
        <pc:spChg chg="del">
          <ac:chgData name="Robbin Bouwmeester" userId="1dbfebabfc25a55a" providerId="LiveId" clId="{50041359-723F-4E04-AC1B-EFEFC2D77228}" dt="2024-11-22T09:16:14.011" v="25" actId="478"/>
          <ac:spMkLst>
            <pc:docMk/>
            <pc:sldMk cId="746764824" sldId="458"/>
            <ac:spMk id="3" creationId="{6026F000-930C-2796-96A9-040F996C613E}"/>
          </ac:spMkLst>
        </pc:spChg>
        <pc:picChg chg="del">
          <ac:chgData name="Robbin Bouwmeester" userId="1dbfebabfc25a55a" providerId="LiveId" clId="{50041359-723F-4E04-AC1B-EFEFC2D77228}" dt="2024-11-22T09:16:14.011" v="25" actId="478"/>
          <ac:picMkLst>
            <pc:docMk/>
            <pc:sldMk cId="746764824" sldId="458"/>
            <ac:picMk id="6" creationId="{3B3AE380-AC28-AD2A-20B2-B3A4FAFE9DF7}"/>
          </ac:picMkLst>
        </pc:picChg>
        <pc:cxnChg chg="del">
          <ac:chgData name="Robbin Bouwmeester" userId="1dbfebabfc25a55a" providerId="LiveId" clId="{50041359-723F-4E04-AC1B-EFEFC2D77228}" dt="2024-11-22T09:16:14.011" v="25" actId="478"/>
          <ac:cxnSpMkLst>
            <pc:docMk/>
            <pc:sldMk cId="746764824" sldId="458"/>
            <ac:cxnSpMk id="7" creationId="{7C95F4E7-BA0B-8D47-767C-51E512A2783D}"/>
          </ac:cxnSpMkLst>
        </pc:cxnChg>
      </pc:sldChg>
      <pc:sldChg chg="delSp mod">
        <pc:chgData name="Robbin Bouwmeester" userId="1dbfebabfc25a55a" providerId="LiveId" clId="{50041359-723F-4E04-AC1B-EFEFC2D77228}" dt="2024-11-22T09:20:52.803" v="49" actId="478"/>
        <pc:sldMkLst>
          <pc:docMk/>
          <pc:sldMk cId="2582790591" sldId="459"/>
        </pc:sldMkLst>
        <pc:spChg chg="del">
          <ac:chgData name="Robbin Bouwmeester" userId="1dbfebabfc25a55a" providerId="LiveId" clId="{50041359-723F-4E04-AC1B-EFEFC2D77228}" dt="2024-11-22T09:20:52.803" v="49" actId="478"/>
          <ac:spMkLst>
            <pc:docMk/>
            <pc:sldMk cId="2582790591" sldId="459"/>
            <ac:spMk id="2" creationId="{EF457D07-8BE4-9BA1-8E26-40723EC9216C}"/>
          </ac:spMkLst>
        </pc:spChg>
        <pc:picChg chg="del">
          <ac:chgData name="Robbin Bouwmeester" userId="1dbfebabfc25a55a" providerId="LiveId" clId="{50041359-723F-4E04-AC1B-EFEFC2D77228}" dt="2024-11-22T09:20:51.138" v="47" actId="478"/>
          <ac:picMkLst>
            <pc:docMk/>
            <pc:sldMk cId="2582790591" sldId="459"/>
            <ac:picMk id="3" creationId="{79E047CB-67A3-2077-E1CA-C8F57BA12526}"/>
          </ac:picMkLst>
        </pc:picChg>
        <pc:cxnChg chg="del">
          <ac:chgData name="Robbin Bouwmeester" userId="1dbfebabfc25a55a" providerId="LiveId" clId="{50041359-723F-4E04-AC1B-EFEFC2D77228}" dt="2024-11-22T09:20:51.776" v="48" actId="478"/>
          <ac:cxnSpMkLst>
            <pc:docMk/>
            <pc:sldMk cId="2582790591" sldId="459"/>
            <ac:cxnSpMk id="4" creationId="{CDE03D38-8167-C58C-647D-EBD09BE08775}"/>
          </ac:cxnSpMkLst>
        </pc:cxnChg>
      </pc:sldChg>
      <pc:sldChg chg="delSp mod">
        <pc:chgData name="Robbin Bouwmeester" userId="1dbfebabfc25a55a" providerId="LiveId" clId="{50041359-723F-4E04-AC1B-EFEFC2D77228}" dt="2024-11-22T09:16:18.069" v="26" actId="478"/>
        <pc:sldMkLst>
          <pc:docMk/>
          <pc:sldMk cId="1825308182" sldId="460"/>
        </pc:sldMkLst>
        <pc:spChg chg="del">
          <ac:chgData name="Robbin Bouwmeester" userId="1dbfebabfc25a55a" providerId="LiveId" clId="{50041359-723F-4E04-AC1B-EFEFC2D77228}" dt="2024-11-22T09:16:18.069" v="26" actId="478"/>
          <ac:spMkLst>
            <pc:docMk/>
            <pc:sldMk cId="1825308182" sldId="460"/>
            <ac:spMk id="4" creationId="{462B53FF-B086-5A33-FC10-899B1C67A660}"/>
          </ac:spMkLst>
        </pc:spChg>
        <pc:picChg chg="del">
          <ac:chgData name="Robbin Bouwmeester" userId="1dbfebabfc25a55a" providerId="LiveId" clId="{50041359-723F-4E04-AC1B-EFEFC2D77228}" dt="2024-11-22T09:16:18.069" v="26" actId="478"/>
          <ac:picMkLst>
            <pc:docMk/>
            <pc:sldMk cId="1825308182" sldId="460"/>
            <ac:picMk id="10" creationId="{31ED4F3D-C68E-A074-E4B8-3B1FD9DFBBFF}"/>
          </ac:picMkLst>
        </pc:picChg>
        <pc:cxnChg chg="del">
          <ac:chgData name="Robbin Bouwmeester" userId="1dbfebabfc25a55a" providerId="LiveId" clId="{50041359-723F-4E04-AC1B-EFEFC2D77228}" dt="2024-11-22T09:16:18.069" v="26" actId="478"/>
          <ac:cxnSpMkLst>
            <pc:docMk/>
            <pc:sldMk cId="1825308182" sldId="460"/>
            <ac:cxnSpMk id="19" creationId="{74071388-9109-F0F4-F39D-0D375F5C52B7}"/>
          </ac:cxnSpMkLst>
        </pc:cxnChg>
      </pc:sldChg>
      <pc:sldChg chg="delSp mod">
        <pc:chgData name="Robbin Bouwmeester" userId="1dbfebabfc25a55a" providerId="LiveId" clId="{50041359-723F-4E04-AC1B-EFEFC2D77228}" dt="2024-11-22T09:16:20.318" v="27" actId="478"/>
        <pc:sldMkLst>
          <pc:docMk/>
          <pc:sldMk cId="336290002" sldId="462"/>
        </pc:sldMkLst>
        <pc:spChg chg="del">
          <ac:chgData name="Robbin Bouwmeester" userId="1dbfebabfc25a55a" providerId="LiveId" clId="{50041359-723F-4E04-AC1B-EFEFC2D77228}" dt="2024-11-22T09:16:20.318" v="27" actId="478"/>
          <ac:spMkLst>
            <pc:docMk/>
            <pc:sldMk cId="336290002" sldId="462"/>
            <ac:spMk id="2" creationId="{CF8BF764-3110-8148-516B-1023C4DAA5E8}"/>
          </ac:spMkLst>
        </pc:spChg>
        <pc:picChg chg="del">
          <ac:chgData name="Robbin Bouwmeester" userId="1dbfebabfc25a55a" providerId="LiveId" clId="{50041359-723F-4E04-AC1B-EFEFC2D77228}" dt="2024-11-22T09:16:20.318" v="27" actId="478"/>
          <ac:picMkLst>
            <pc:docMk/>
            <pc:sldMk cId="336290002" sldId="462"/>
            <ac:picMk id="3" creationId="{EE39BAFE-489D-4EF3-CA37-6847B17D1560}"/>
          </ac:picMkLst>
        </pc:picChg>
        <pc:cxnChg chg="del">
          <ac:chgData name="Robbin Bouwmeester" userId="1dbfebabfc25a55a" providerId="LiveId" clId="{50041359-723F-4E04-AC1B-EFEFC2D77228}" dt="2024-11-22T09:16:20.318" v="27" actId="478"/>
          <ac:cxnSpMkLst>
            <pc:docMk/>
            <pc:sldMk cId="336290002" sldId="462"/>
            <ac:cxnSpMk id="5" creationId="{4E2FE474-4B8A-D0A9-8B1D-94BB054136D0}"/>
          </ac:cxnSpMkLst>
        </pc:cxnChg>
      </pc:sldChg>
      <pc:sldChg chg="delSp mod">
        <pc:chgData name="Robbin Bouwmeester" userId="1dbfebabfc25a55a" providerId="LiveId" clId="{50041359-723F-4E04-AC1B-EFEFC2D77228}" dt="2024-11-22T09:16:23.056" v="28" actId="478"/>
        <pc:sldMkLst>
          <pc:docMk/>
          <pc:sldMk cId="666206777" sldId="463"/>
        </pc:sldMkLst>
        <pc:spChg chg="del">
          <ac:chgData name="Robbin Bouwmeester" userId="1dbfebabfc25a55a" providerId="LiveId" clId="{50041359-723F-4E04-AC1B-EFEFC2D77228}" dt="2024-11-22T09:16:23.056" v="28" actId="478"/>
          <ac:spMkLst>
            <pc:docMk/>
            <pc:sldMk cId="666206777" sldId="463"/>
            <ac:spMk id="2" creationId="{D998920D-0D20-D38F-9632-A4B577C423BA}"/>
          </ac:spMkLst>
        </pc:spChg>
        <pc:picChg chg="del">
          <ac:chgData name="Robbin Bouwmeester" userId="1dbfebabfc25a55a" providerId="LiveId" clId="{50041359-723F-4E04-AC1B-EFEFC2D77228}" dt="2024-11-22T09:16:23.056" v="28" actId="478"/>
          <ac:picMkLst>
            <pc:docMk/>
            <pc:sldMk cId="666206777" sldId="463"/>
            <ac:picMk id="3" creationId="{E85BDBC9-4BBD-4A2E-9BED-1F0CBF588ED6}"/>
          </ac:picMkLst>
        </pc:picChg>
        <pc:cxnChg chg="del">
          <ac:chgData name="Robbin Bouwmeester" userId="1dbfebabfc25a55a" providerId="LiveId" clId="{50041359-723F-4E04-AC1B-EFEFC2D77228}" dt="2024-11-22T09:16:23.056" v="28" actId="478"/>
          <ac:cxnSpMkLst>
            <pc:docMk/>
            <pc:sldMk cId="666206777" sldId="463"/>
            <ac:cxnSpMk id="4" creationId="{EC809485-7F17-045D-3619-B7DFA8DF0CA5}"/>
          </ac:cxnSpMkLst>
        </pc:cxnChg>
      </pc:sldChg>
      <pc:sldChg chg="delSp mod">
        <pc:chgData name="Robbin Bouwmeester" userId="1dbfebabfc25a55a" providerId="LiveId" clId="{50041359-723F-4E04-AC1B-EFEFC2D77228}" dt="2024-11-22T09:16:25.636" v="29" actId="478"/>
        <pc:sldMkLst>
          <pc:docMk/>
          <pc:sldMk cId="3847050566" sldId="464"/>
        </pc:sldMkLst>
        <pc:spChg chg="del">
          <ac:chgData name="Robbin Bouwmeester" userId="1dbfebabfc25a55a" providerId="LiveId" clId="{50041359-723F-4E04-AC1B-EFEFC2D77228}" dt="2024-11-22T09:16:25.636" v="29" actId="478"/>
          <ac:spMkLst>
            <pc:docMk/>
            <pc:sldMk cId="3847050566" sldId="464"/>
            <ac:spMk id="17" creationId="{83B9BFB6-0F8D-420D-5081-18FAAB1ECEA9}"/>
          </ac:spMkLst>
        </pc:spChg>
        <pc:picChg chg="del">
          <ac:chgData name="Robbin Bouwmeester" userId="1dbfebabfc25a55a" providerId="LiveId" clId="{50041359-723F-4E04-AC1B-EFEFC2D77228}" dt="2024-11-22T09:16:25.636" v="29" actId="478"/>
          <ac:picMkLst>
            <pc:docMk/>
            <pc:sldMk cId="3847050566" sldId="464"/>
            <ac:picMk id="18" creationId="{92EBF238-63D6-965A-20A4-5561ADE7110A}"/>
          </ac:picMkLst>
        </pc:picChg>
        <pc:cxnChg chg="del">
          <ac:chgData name="Robbin Bouwmeester" userId="1dbfebabfc25a55a" providerId="LiveId" clId="{50041359-723F-4E04-AC1B-EFEFC2D77228}" dt="2024-11-22T09:16:25.636" v="29" actId="478"/>
          <ac:cxnSpMkLst>
            <pc:docMk/>
            <pc:sldMk cId="3847050566" sldId="464"/>
            <ac:cxnSpMk id="23" creationId="{29238E03-39C4-7876-69BB-881283CED23E}"/>
          </ac:cxnSpMkLst>
        </pc:cxnChg>
      </pc:sldChg>
      <pc:sldChg chg="delSp mod">
        <pc:chgData name="Robbin Bouwmeester" userId="1dbfebabfc25a55a" providerId="LiveId" clId="{50041359-723F-4E04-AC1B-EFEFC2D77228}" dt="2024-11-22T09:20:57.738" v="52" actId="478"/>
        <pc:sldMkLst>
          <pc:docMk/>
          <pc:sldMk cId="3693910301" sldId="465"/>
        </pc:sldMkLst>
        <pc:spChg chg="del">
          <ac:chgData name="Robbin Bouwmeester" userId="1dbfebabfc25a55a" providerId="LiveId" clId="{50041359-723F-4E04-AC1B-EFEFC2D77228}" dt="2024-11-22T09:20:57.738" v="52" actId="478"/>
          <ac:spMkLst>
            <pc:docMk/>
            <pc:sldMk cId="3693910301" sldId="465"/>
            <ac:spMk id="408" creationId="{5B381A06-F4BD-E9AC-CAA2-3ED18B1ED136}"/>
          </ac:spMkLst>
        </pc:spChg>
        <pc:picChg chg="del">
          <ac:chgData name="Robbin Bouwmeester" userId="1dbfebabfc25a55a" providerId="LiveId" clId="{50041359-723F-4E04-AC1B-EFEFC2D77228}" dt="2024-11-22T09:20:55.938" v="50" actId="478"/>
          <ac:picMkLst>
            <pc:docMk/>
            <pc:sldMk cId="3693910301" sldId="465"/>
            <ac:picMk id="409" creationId="{F79A6BFD-1C77-4A04-17ED-FF144F84BE5E}"/>
          </ac:picMkLst>
        </pc:picChg>
        <pc:cxnChg chg="del">
          <ac:chgData name="Robbin Bouwmeester" userId="1dbfebabfc25a55a" providerId="LiveId" clId="{50041359-723F-4E04-AC1B-EFEFC2D77228}" dt="2024-11-22T09:20:56.486" v="51" actId="478"/>
          <ac:cxnSpMkLst>
            <pc:docMk/>
            <pc:sldMk cId="3693910301" sldId="465"/>
            <ac:cxnSpMk id="410" creationId="{58ED951D-520B-F4EE-9CDF-8D2C24531809}"/>
          </ac:cxnSpMkLst>
        </pc:cxnChg>
      </pc:sldChg>
      <pc:sldChg chg="delSp mod">
        <pc:chgData name="Robbin Bouwmeester" userId="1dbfebabfc25a55a" providerId="LiveId" clId="{50041359-723F-4E04-AC1B-EFEFC2D77228}" dt="2024-11-22T09:16:47.874" v="30" actId="478"/>
        <pc:sldMkLst>
          <pc:docMk/>
          <pc:sldMk cId="1822470034" sldId="467"/>
        </pc:sldMkLst>
        <pc:spChg chg="del">
          <ac:chgData name="Robbin Bouwmeester" userId="1dbfebabfc25a55a" providerId="LiveId" clId="{50041359-723F-4E04-AC1B-EFEFC2D77228}" dt="2024-11-22T09:16:47.874" v="30" actId="478"/>
          <ac:spMkLst>
            <pc:docMk/>
            <pc:sldMk cId="1822470034" sldId="467"/>
            <ac:spMk id="2" creationId="{20361C7B-D4EF-5C2D-73B5-BB0D62BC1828}"/>
          </ac:spMkLst>
        </pc:spChg>
        <pc:picChg chg="del">
          <ac:chgData name="Robbin Bouwmeester" userId="1dbfebabfc25a55a" providerId="LiveId" clId="{50041359-723F-4E04-AC1B-EFEFC2D77228}" dt="2024-11-22T09:16:47.874" v="30" actId="478"/>
          <ac:picMkLst>
            <pc:docMk/>
            <pc:sldMk cId="1822470034" sldId="467"/>
            <ac:picMk id="3" creationId="{BFF77384-5DFF-E643-D3F3-3C8991E7DB92}"/>
          </ac:picMkLst>
        </pc:picChg>
        <pc:cxnChg chg="del">
          <ac:chgData name="Robbin Bouwmeester" userId="1dbfebabfc25a55a" providerId="LiveId" clId="{50041359-723F-4E04-AC1B-EFEFC2D77228}" dt="2024-11-22T09:16:47.874" v="30" actId="478"/>
          <ac:cxnSpMkLst>
            <pc:docMk/>
            <pc:sldMk cId="1822470034" sldId="467"/>
            <ac:cxnSpMk id="17" creationId="{EC286937-A87E-B90B-4955-ED30BA148362}"/>
          </ac:cxnSpMkLst>
        </pc:cxnChg>
      </pc:sldChg>
      <pc:sldChg chg="delSp mod">
        <pc:chgData name="Robbin Bouwmeester" userId="1dbfebabfc25a55a" providerId="LiveId" clId="{50041359-723F-4E04-AC1B-EFEFC2D77228}" dt="2024-11-22T09:20:32.030" v="33" actId="478"/>
        <pc:sldMkLst>
          <pc:docMk/>
          <pc:sldMk cId="78388125" sldId="468"/>
        </pc:sldMkLst>
        <pc:spChg chg="del">
          <ac:chgData name="Robbin Bouwmeester" userId="1dbfebabfc25a55a" providerId="LiveId" clId="{50041359-723F-4E04-AC1B-EFEFC2D77228}" dt="2024-11-22T09:20:30.438" v="31" actId="478"/>
          <ac:spMkLst>
            <pc:docMk/>
            <pc:sldMk cId="78388125" sldId="468"/>
            <ac:spMk id="18" creationId="{B942FAF9-C3F5-F257-7DD0-2EE8FC24190A}"/>
          </ac:spMkLst>
        </pc:spChg>
        <pc:picChg chg="del">
          <ac:chgData name="Robbin Bouwmeester" userId="1dbfebabfc25a55a" providerId="LiveId" clId="{50041359-723F-4E04-AC1B-EFEFC2D77228}" dt="2024-11-22T09:20:32.030" v="33" actId="478"/>
          <ac:picMkLst>
            <pc:docMk/>
            <pc:sldMk cId="78388125" sldId="468"/>
            <ac:picMk id="23" creationId="{F35A3DA3-8C81-36AB-60E7-938BFD453A4E}"/>
          </ac:picMkLst>
        </pc:picChg>
        <pc:cxnChg chg="del">
          <ac:chgData name="Robbin Bouwmeester" userId="1dbfebabfc25a55a" providerId="LiveId" clId="{50041359-723F-4E04-AC1B-EFEFC2D77228}" dt="2024-11-22T09:20:31.211" v="32" actId="478"/>
          <ac:cxnSpMkLst>
            <pc:docMk/>
            <pc:sldMk cId="78388125" sldId="468"/>
            <ac:cxnSpMk id="24" creationId="{72A034DA-5C71-D439-7805-CD269421FAD5}"/>
          </ac:cxnSpMkLst>
        </pc:cxnChg>
      </pc:sldChg>
      <pc:sldChg chg="delSp mod">
        <pc:chgData name="Robbin Bouwmeester" userId="1dbfebabfc25a55a" providerId="LiveId" clId="{50041359-723F-4E04-AC1B-EFEFC2D77228}" dt="2024-11-22T09:20:37.031" v="36" actId="478"/>
        <pc:sldMkLst>
          <pc:docMk/>
          <pc:sldMk cId="1011006671" sldId="469"/>
        </pc:sldMkLst>
        <pc:spChg chg="del">
          <ac:chgData name="Robbin Bouwmeester" userId="1dbfebabfc25a55a" providerId="LiveId" clId="{50041359-723F-4E04-AC1B-EFEFC2D77228}" dt="2024-11-22T09:20:37.031" v="36" actId="478"/>
          <ac:spMkLst>
            <pc:docMk/>
            <pc:sldMk cId="1011006671" sldId="469"/>
            <ac:spMk id="9" creationId="{D6083AB0-255B-566F-D3DF-D2B14EC4720C}"/>
          </ac:spMkLst>
        </pc:spChg>
        <pc:picChg chg="del">
          <ac:chgData name="Robbin Bouwmeester" userId="1dbfebabfc25a55a" providerId="LiveId" clId="{50041359-723F-4E04-AC1B-EFEFC2D77228}" dt="2024-11-22T09:20:35.561" v="34" actId="478"/>
          <ac:picMkLst>
            <pc:docMk/>
            <pc:sldMk cId="1011006671" sldId="469"/>
            <ac:picMk id="10" creationId="{A229A73B-7801-EE72-1ECA-80721973993F}"/>
          </ac:picMkLst>
        </pc:picChg>
        <pc:cxnChg chg="del">
          <ac:chgData name="Robbin Bouwmeester" userId="1dbfebabfc25a55a" providerId="LiveId" clId="{50041359-723F-4E04-AC1B-EFEFC2D77228}" dt="2024-11-22T09:20:36.138" v="35" actId="478"/>
          <ac:cxnSpMkLst>
            <pc:docMk/>
            <pc:sldMk cId="1011006671" sldId="469"/>
            <ac:cxnSpMk id="11" creationId="{E192AF5D-F8F6-9249-07AB-0C7439381246}"/>
          </ac:cxnSpMkLst>
        </pc:cxnChg>
      </pc:sldChg>
      <pc:sldChg chg="delSp mod">
        <pc:chgData name="Robbin Bouwmeester" userId="1dbfebabfc25a55a" providerId="LiveId" clId="{50041359-723F-4E04-AC1B-EFEFC2D77228}" dt="2024-11-22T09:35:51" v="60" actId="478"/>
        <pc:sldMkLst>
          <pc:docMk/>
          <pc:sldMk cId="930345925" sldId="470"/>
        </pc:sldMkLst>
        <pc:spChg chg="del">
          <ac:chgData name="Robbin Bouwmeester" userId="1dbfebabfc25a55a" providerId="LiveId" clId="{50041359-723F-4E04-AC1B-EFEFC2D77228}" dt="2024-11-22T09:35:50.424" v="59" actId="478"/>
          <ac:spMkLst>
            <pc:docMk/>
            <pc:sldMk cId="930345925" sldId="470"/>
            <ac:spMk id="4" creationId="{3C92F217-6FAF-035D-343C-DE8CBCE18968}"/>
          </ac:spMkLst>
        </pc:spChg>
        <pc:picChg chg="del">
          <ac:chgData name="Robbin Bouwmeester" userId="1dbfebabfc25a55a" providerId="LiveId" clId="{50041359-723F-4E04-AC1B-EFEFC2D77228}" dt="2024-11-22T09:35:51" v="60" actId="478"/>
          <ac:picMkLst>
            <pc:docMk/>
            <pc:sldMk cId="930345925" sldId="470"/>
            <ac:picMk id="5" creationId="{74733B2B-6461-FFE0-3ADC-D9E6E552EBDB}"/>
          </ac:picMkLst>
        </pc:picChg>
        <pc:cxnChg chg="del">
          <ac:chgData name="Robbin Bouwmeester" userId="1dbfebabfc25a55a" providerId="LiveId" clId="{50041359-723F-4E04-AC1B-EFEFC2D77228}" dt="2024-11-22T09:35:50.424" v="59" actId="478"/>
          <ac:cxnSpMkLst>
            <pc:docMk/>
            <pc:sldMk cId="930345925" sldId="470"/>
            <ac:cxnSpMk id="6" creationId="{E26260CA-9E99-31C8-33CE-3ABCD28D00E3}"/>
          </ac:cxnSpMkLst>
        </pc:cxnChg>
      </pc:sldChg>
      <pc:sldChg chg="delSp mod">
        <pc:chgData name="Robbin Bouwmeester" userId="1dbfebabfc25a55a" providerId="LiveId" clId="{50041359-723F-4E04-AC1B-EFEFC2D77228}" dt="2024-11-22T09:35:55.935" v="63" actId="478"/>
        <pc:sldMkLst>
          <pc:docMk/>
          <pc:sldMk cId="1907462526" sldId="471"/>
        </pc:sldMkLst>
        <pc:spChg chg="del">
          <ac:chgData name="Robbin Bouwmeester" userId="1dbfebabfc25a55a" providerId="LiveId" clId="{50041359-723F-4E04-AC1B-EFEFC2D77228}" dt="2024-11-22T09:35:55.935" v="63" actId="478"/>
          <ac:spMkLst>
            <pc:docMk/>
            <pc:sldMk cId="1907462526" sldId="471"/>
            <ac:spMk id="8" creationId="{A88018BF-DFBD-3225-B4BD-BB2B5D3462F4}"/>
          </ac:spMkLst>
        </pc:spChg>
        <pc:picChg chg="del">
          <ac:chgData name="Robbin Bouwmeester" userId="1dbfebabfc25a55a" providerId="LiveId" clId="{50041359-723F-4E04-AC1B-EFEFC2D77228}" dt="2024-11-22T09:35:54.540" v="61" actId="478"/>
          <ac:picMkLst>
            <pc:docMk/>
            <pc:sldMk cId="1907462526" sldId="471"/>
            <ac:picMk id="9" creationId="{A2118B33-FF71-6DE8-5AE1-85260C0007C3}"/>
          </ac:picMkLst>
        </pc:picChg>
        <pc:cxnChg chg="del">
          <ac:chgData name="Robbin Bouwmeester" userId="1dbfebabfc25a55a" providerId="LiveId" clId="{50041359-723F-4E04-AC1B-EFEFC2D77228}" dt="2024-11-22T09:35:55.245" v="62" actId="478"/>
          <ac:cxnSpMkLst>
            <pc:docMk/>
            <pc:sldMk cId="1907462526" sldId="471"/>
            <ac:cxnSpMk id="10" creationId="{B4CB0041-9133-BD41-E815-8F2FE53EB1A3}"/>
          </ac:cxnSpMkLst>
        </pc:cxnChg>
      </pc:sldChg>
      <pc:sldChg chg="delSp mod">
        <pc:chgData name="Robbin Bouwmeester" userId="1dbfebabfc25a55a" providerId="LiveId" clId="{50041359-723F-4E04-AC1B-EFEFC2D77228}" dt="2024-11-22T09:15:09.129" v="16" actId="478"/>
        <pc:sldMkLst>
          <pc:docMk/>
          <pc:sldMk cId="356536877" sldId="472"/>
        </pc:sldMkLst>
        <pc:spChg chg="del">
          <ac:chgData name="Robbin Bouwmeester" userId="1dbfebabfc25a55a" providerId="LiveId" clId="{50041359-723F-4E04-AC1B-EFEFC2D77228}" dt="2024-11-22T09:15:09.129" v="16" actId="478"/>
          <ac:spMkLst>
            <pc:docMk/>
            <pc:sldMk cId="356536877" sldId="472"/>
            <ac:spMk id="16" creationId="{1C417BB9-DC6B-3107-896D-F05CDFAEBDBC}"/>
          </ac:spMkLst>
        </pc:spChg>
        <pc:picChg chg="del">
          <ac:chgData name="Robbin Bouwmeester" userId="1dbfebabfc25a55a" providerId="LiveId" clId="{50041359-723F-4E04-AC1B-EFEFC2D77228}" dt="2024-11-22T09:15:09.129" v="16" actId="478"/>
          <ac:picMkLst>
            <pc:docMk/>
            <pc:sldMk cId="356536877" sldId="472"/>
            <ac:picMk id="17" creationId="{64278CCF-9994-1FD2-A49A-DCA609752C15}"/>
          </ac:picMkLst>
        </pc:picChg>
        <pc:cxnChg chg="del">
          <ac:chgData name="Robbin Bouwmeester" userId="1dbfebabfc25a55a" providerId="LiveId" clId="{50041359-723F-4E04-AC1B-EFEFC2D77228}" dt="2024-11-22T09:15:09.129" v="16" actId="478"/>
          <ac:cxnSpMkLst>
            <pc:docMk/>
            <pc:sldMk cId="356536877" sldId="472"/>
            <ac:cxnSpMk id="18" creationId="{C477BDB1-E3CB-7725-C8ED-09A1B600B25B}"/>
          </ac:cxnSpMkLst>
        </pc:cxnChg>
      </pc:sldChg>
      <pc:sldChg chg="delSp mod">
        <pc:chgData name="Robbin Bouwmeester" userId="1dbfebabfc25a55a" providerId="LiveId" clId="{50041359-723F-4E04-AC1B-EFEFC2D77228}" dt="2024-11-22T09:15:40.329" v="17" actId="478"/>
        <pc:sldMkLst>
          <pc:docMk/>
          <pc:sldMk cId="3265703557" sldId="473"/>
        </pc:sldMkLst>
        <pc:spChg chg="del">
          <ac:chgData name="Robbin Bouwmeester" userId="1dbfebabfc25a55a" providerId="LiveId" clId="{50041359-723F-4E04-AC1B-EFEFC2D77228}" dt="2024-11-22T09:15:40.329" v="17" actId="478"/>
          <ac:spMkLst>
            <pc:docMk/>
            <pc:sldMk cId="3265703557" sldId="473"/>
            <ac:spMk id="14" creationId="{B56D411D-426F-B1CB-1F90-7D9FFB5E2392}"/>
          </ac:spMkLst>
        </pc:spChg>
        <pc:picChg chg="del">
          <ac:chgData name="Robbin Bouwmeester" userId="1dbfebabfc25a55a" providerId="LiveId" clId="{50041359-723F-4E04-AC1B-EFEFC2D77228}" dt="2024-11-22T09:15:40.329" v="17" actId="478"/>
          <ac:picMkLst>
            <pc:docMk/>
            <pc:sldMk cId="3265703557" sldId="473"/>
            <ac:picMk id="16" creationId="{41C70759-B360-6355-7168-157211E394DE}"/>
          </ac:picMkLst>
        </pc:picChg>
        <pc:cxnChg chg="del">
          <ac:chgData name="Robbin Bouwmeester" userId="1dbfebabfc25a55a" providerId="LiveId" clId="{50041359-723F-4E04-AC1B-EFEFC2D77228}" dt="2024-11-22T09:15:40.329" v="17" actId="478"/>
          <ac:cxnSpMkLst>
            <pc:docMk/>
            <pc:sldMk cId="3265703557" sldId="473"/>
            <ac:cxnSpMk id="17" creationId="{5DE7ACFB-3C20-2DF9-9E0A-616B450CC37D}"/>
          </ac:cxnSpMkLst>
        </pc:cxnChg>
      </pc:sldChg>
      <pc:sldChg chg="delSp mod">
        <pc:chgData name="Robbin Bouwmeester" userId="1dbfebabfc25a55a" providerId="LiveId" clId="{50041359-723F-4E04-AC1B-EFEFC2D77228}" dt="2024-11-22T09:15:48.016" v="19" actId="478"/>
        <pc:sldMkLst>
          <pc:docMk/>
          <pc:sldMk cId="2383791601" sldId="474"/>
        </pc:sldMkLst>
        <pc:spChg chg="del">
          <ac:chgData name="Robbin Bouwmeester" userId="1dbfebabfc25a55a" providerId="LiveId" clId="{50041359-723F-4E04-AC1B-EFEFC2D77228}" dt="2024-11-22T09:15:48.016" v="19" actId="478"/>
          <ac:spMkLst>
            <pc:docMk/>
            <pc:sldMk cId="2383791601" sldId="474"/>
            <ac:spMk id="4" creationId="{B95C9E22-2431-14D7-B433-F5D9A1DB6B79}"/>
          </ac:spMkLst>
        </pc:spChg>
        <pc:picChg chg="del">
          <ac:chgData name="Robbin Bouwmeester" userId="1dbfebabfc25a55a" providerId="LiveId" clId="{50041359-723F-4E04-AC1B-EFEFC2D77228}" dt="2024-11-22T09:15:48.016" v="19" actId="478"/>
          <ac:picMkLst>
            <pc:docMk/>
            <pc:sldMk cId="2383791601" sldId="474"/>
            <ac:picMk id="5" creationId="{3908E427-CAB9-E9DB-24AA-0199AA368C34}"/>
          </ac:picMkLst>
        </pc:picChg>
        <pc:cxnChg chg="del">
          <ac:chgData name="Robbin Bouwmeester" userId="1dbfebabfc25a55a" providerId="LiveId" clId="{50041359-723F-4E04-AC1B-EFEFC2D77228}" dt="2024-11-22T09:15:48.016" v="19" actId="478"/>
          <ac:cxnSpMkLst>
            <pc:docMk/>
            <pc:sldMk cId="2383791601" sldId="474"/>
            <ac:cxnSpMk id="6" creationId="{EAFA2E38-A6AA-01A3-6F15-BCF3D07C1374}"/>
          </ac:cxnSpMkLst>
        </pc:cxnChg>
      </pc:sldChg>
      <pc:sldChg chg="delSp mod">
        <pc:chgData name="Robbin Bouwmeester" userId="1dbfebabfc25a55a" providerId="LiveId" clId="{50041359-723F-4E04-AC1B-EFEFC2D77228}" dt="2024-11-22T09:14:25.493" v="3" actId="478"/>
        <pc:sldMkLst>
          <pc:docMk/>
          <pc:sldMk cId="381630146" sldId="475"/>
        </pc:sldMkLst>
        <pc:spChg chg="del">
          <ac:chgData name="Robbin Bouwmeester" userId="1dbfebabfc25a55a" providerId="LiveId" clId="{50041359-723F-4E04-AC1B-EFEFC2D77228}" dt="2024-11-22T09:14:25.493" v="3" actId="478"/>
          <ac:spMkLst>
            <pc:docMk/>
            <pc:sldMk cId="381630146" sldId="475"/>
            <ac:spMk id="2" creationId="{D634662C-7D27-2FE1-86D5-2D6C0DF4B2EB}"/>
          </ac:spMkLst>
        </pc:spChg>
        <pc:picChg chg="del">
          <ac:chgData name="Robbin Bouwmeester" userId="1dbfebabfc25a55a" providerId="LiveId" clId="{50041359-723F-4E04-AC1B-EFEFC2D77228}" dt="2024-11-22T09:14:25.493" v="3" actId="478"/>
          <ac:picMkLst>
            <pc:docMk/>
            <pc:sldMk cId="381630146" sldId="475"/>
            <ac:picMk id="4" creationId="{7F23A96A-C5F2-4D5C-C2B7-7C62361CD69F}"/>
          </ac:picMkLst>
        </pc:picChg>
        <pc:cxnChg chg="del">
          <ac:chgData name="Robbin Bouwmeester" userId="1dbfebabfc25a55a" providerId="LiveId" clId="{50041359-723F-4E04-AC1B-EFEFC2D77228}" dt="2024-11-22T09:14:25.493" v="3" actId="478"/>
          <ac:cxnSpMkLst>
            <pc:docMk/>
            <pc:sldMk cId="381630146" sldId="475"/>
            <ac:cxnSpMk id="7" creationId="{D8EFBCE6-ED21-CAE4-7908-7EE4B86F597E}"/>
          </ac:cxnSpMkLst>
        </pc:cxnChg>
      </pc:sldChg>
      <pc:sldChg chg="delSp mod">
        <pc:chgData name="Robbin Bouwmeester" userId="1dbfebabfc25a55a" providerId="LiveId" clId="{50041359-723F-4E04-AC1B-EFEFC2D77228}" dt="2024-11-22T09:14:13.869" v="0" actId="478"/>
        <pc:sldMkLst>
          <pc:docMk/>
          <pc:sldMk cId="3640263791" sldId="528"/>
        </pc:sldMkLst>
        <pc:spChg chg="del">
          <ac:chgData name="Robbin Bouwmeester" userId="1dbfebabfc25a55a" providerId="LiveId" clId="{50041359-723F-4E04-AC1B-EFEFC2D77228}" dt="2024-11-22T09:14:13.869" v="0" actId="478"/>
          <ac:spMkLst>
            <pc:docMk/>
            <pc:sldMk cId="3640263791" sldId="528"/>
            <ac:spMk id="5" creationId="{A3E710C4-82C8-0689-2F70-42191894C0FE}"/>
          </ac:spMkLst>
        </pc:spChg>
        <pc:picChg chg="del">
          <ac:chgData name="Robbin Bouwmeester" userId="1dbfebabfc25a55a" providerId="LiveId" clId="{50041359-723F-4E04-AC1B-EFEFC2D77228}" dt="2024-11-22T09:14:13.869" v="0" actId="478"/>
          <ac:picMkLst>
            <pc:docMk/>
            <pc:sldMk cId="3640263791" sldId="528"/>
            <ac:picMk id="6" creationId="{628358B4-2A83-9EE6-D76B-3A9E2212EFA0}"/>
          </ac:picMkLst>
        </pc:picChg>
        <pc:cxnChg chg="del">
          <ac:chgData name="Robbin Bouwmeester" userId="1dbfebabfc25a55a" providerId="LiveId" clId="{50041359-723F-4E04-AC1B-EFEFC2D77228}" dt="2024-11-22T09:14:13.869" v="0" actId="478"/>
          <ac:cxnSpMkLst>
            <pc:docMk/>
            <pc:sldMk cId="3640263791" sldId="528"/>
            <ac:cxnSpMk id="7" creationId="{D049B278-91E0-F572-F871-E1EB7B36148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0FB47-8CD5-4281-B560-FF41655D1641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EE228-1651-46FA-9C50-1868BA8C9B1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6041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6C0E-0ECE-4351-B024-7C1000C70C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955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9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9899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5842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88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8455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096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45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5152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5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42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343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0154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713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35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809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819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52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60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2499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59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763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728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2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470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745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049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Advanced: https://www.youtube.com/watch?v=Ilg3gGewQ5U&amp;ab_channel=3Blue1Brown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53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3164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42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5034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538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aseline="0" dirty="0"/>
              <a:t>Also convex!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7AE92-D5D5-4227-B9E7-799476156D5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035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FFD8-60FB-2B43-61C8-A446FABCE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2422D-9FDC-2AB3-B5FD-7E86DF8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1FD5-106F-D269-7875-ED1B26DB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2E52-BE73-C02D-6189-FCA56CCD2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51DB8-D475-0748-3EA4-BF05A984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61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6B58-79E2-CCBF-3920-6AAED317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E8847-99BC-2A03-99B3-993C48D90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491F0-3694-E1C0-12AA-2A32E7D2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DE9C-0A1E-85DB-5108-EA484573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562D8-CA6A-FA52-5D35-1C5D81BC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91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06EA6-5ADE-90DC-995E-BA441A930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A96A9-A12D-73E8-5996-CAF1CA1E0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16D4-D945-D6BB-1A6F-D4EBCB49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D9CB8-7356-AD05-7B95-F0FDEFB3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217F-C16B-34ED-96CC-1BCC56C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35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BEEE-BD45-E712-1CF6-939038F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2CB1-F3D4-B331-4F8A-7AFDE099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4F9C-509D-C940-7C35-4AE16C0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B2B9F-7C54-C709-CB41-8BE64F58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128D-306D-1F90-725E-E48E042B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953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FF4C-0B26-9790-7829-375EDBA3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E875-1103-DDEA-9970-564BAAC6D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2DD4-634D-57B1-8403-B054E091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8F5B6-2068-8A94-3A19-99C7CCC3E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A785-AD4B-03BD-F8E3-4EF27D99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301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0AA1-487A-FBDA-DB06-31789715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C781-AC18-FC2E-CEDA-755B3DC70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E9F-1207-68A1-C2A2-82DC87F21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E1C30-119B-D6DB-7AE4-791CE16E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A5EA5-03F9-BC07-FAB4-3779A5DE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355D6-B2DD-EA57-7369-A3FBA56B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26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EDB4-8DE9-7F80-80F8-81DE9E4B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96DA-D7CA-2022-A188-038619546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50C0E-7F5A-B2E0-75E9-BA37B51E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615CE-78C6-F3B6-C59E-FF0AE49D9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619FA-DDFA-593A-0B7D-0C8971894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883C1-3FD7-3565-D9CB-49E6CC2C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E1F88-97B2-644D-2ECF-BC6E8C87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30D1B-0180-7133-269C-3EE946B2F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08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51C-449F-FE28-67C1-790F192A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0A272-5B9A-2CEB-13F4-7C33DBBB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75BFE-091D-43FC-A11E-2F614770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4E089-C4A4-905C-9FAC-0146C82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19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D6A7B8-D37E-6EC5-BE39-C4E861E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2024ED-7603-AA77-3414-FFC1A496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7ED2E-FAC3-A059-AB70-843A56AE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52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F3C1-F834-50BC-CD7B-FE36FBFAE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311A-833E-2420-447A-8ABD7028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149-C6C6-AF4C-02D5-C54D12B5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40598-708E-2FB5-3E03-B40A0BC1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4FBBD-802C-908A-909F-14DC93C5C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0964E-63ED-9B70-B44D-FABCC486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36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889-BDBA-E539-E531-D4D0E2F6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D7A3-0CC1-0B26-FEA7-DEDBF3321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E73FB-4A64-AAA3-139D-C2189B9FA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1C35-D580-CE51-EC00-23DA5679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404BF-3748-B8A5-50AA-7412BD6B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AA6CE-8186-26A5-FB96-CE4BB666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735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6C934-F8CE-EA60-7A05-EFF3E1576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7A672-16B3-8993-B80C-A4571DFF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5E68-5651-03EE-1801-6F7AACFCA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0A7D-988C-42FB-A99E-7E660028BD3C}" type="datetimeFigureOut">
              <a:rPr lang="LID4096" smtClean="0"/>
              <a:t>11/22/2024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3F8B-195E-D730-2820-6EAE51D59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D8C3A-2D26-C6A4-A96E-892858AB5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095D5-2588-4C27-8936-6F4089E12E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960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610.png"/><Relationship Id="rId10" Type="http://schemas.openxmlformats.org/officeDocument/2006/relationships/image" Target="../media/image21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10.png"/><Relationship Id="rId10" Type="http://schemas.openxmlformats.org/officeDocument/2006/relationships/image" Target="../media/image22.png"/><Relationship Id="rId4" Type="http://schemas.openxmlformats.org/officeDocument/2006/relationships/image" Target="../media/image51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xor&amp;regDataset=reg-plane&amp;learningRate=0.03&amp;regularizationRate=0&amp;noise=10&amp;networkShape=3&amp;seed=0.1406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circle&amp;regDataset=reg-plane&amp;learningRate=0.03&amp;regularizationRate=0&amp;noise=10&amp;networkShape=3,3&amp;seed=0.99343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0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8.png"/><Relationship Id="rId5" Type="http://schemas.openxmlformats.org/officeDocument/2006/relationships/image" Target="../media/image470.png"/><Relationship Id="rId15" Type="http://schemas.openxmlformats.org/officeDocument/2006/relationships/image" Target="../media/image62.png"/><Relationship Id="rId10" Type="http://schemas.openxmlformats.org/officeDocument/2006/relationships/image" Target="../media/image52.png"/><Relationship Id="rId4" Type="http://schemas.openxmlformats.org/officeDocument/2006/relationships/image" Target="../media/image460.png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59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58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lg3gGewQ5U&amp;t=548s&amp;ab_channel=3Blue1Brow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sigmoid&amp;batchSize=10&amp;dataset=gauss&amp;regDataset=reg-plane&amp;learningRate=0.03&amp;regularizationRate=0&amp;noise=10&amp;networkShape=&amp;seed=0.3168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0" Type="http://schemas.openxmlformats.org/officeDocument/2006/relationships/image" Target="../media/image13.png"/><Relationship Id="rId4" Type="http://schemas.openxmlformats.org/officeDocument/2006/relationships/image" Target="../media/image5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10.png"/><Relationship Id="rId4" Type="http://schemas.openxmlformats.org/officeDocument/2006/relationships/image" Target="../media/image510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ferris wheel with lights&#10;&#10;Description automatically generated with low confidence">
            <a:extLst>
              <a:ext uri="{FF2B5EF4-FFF2-40B4-BE49-F238E27FC236}">
                <a16:creationId xmlns:a16="http://schemas.microsoft.com/office/drawing/2014/main" id="{279FFD4D-7874-C72B-999A-4306C8C21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54463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52026-D5D4-F98A-92E2-793AC5F7C64F}"/>
              </a:ext>
            </a:extLst>
          </p:cNvPr>
          <p:cNvSpPr txBox="1"/>
          <p:nvPr/>
        </p:nvSpPr>
        <p:spPr>
          <a:xfrm>
            <a:off x="9738829" y="6254255"/>
            <a:ext cx="2450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err="1">
                <a:solidFill>
                  <a:schemeClr val="bg1"/>
                </a:solidFill>
              </a:rPr>
              <a:t>midjourney</a:t>
            </a:r>
            <a:r>
              <a:rPr lang="en-GB" sz="1400" dirty="0">
                <a:solidFill>
                  <a:schemeClr val="bg1"/>
                </a:solidFill>
              </a:rPr>
              <a:t> bot (2023)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EB9E0-28A8-200C-7A80-FB10D3D4D99E}"/>
              </a:ext>
            </a:extLst>
          </p:cNvPr>
          <p:cNvSpPr txBox="1"/>
          <p:nvPr/>
        </p:nvSpPr>
        <p:spPr>
          <a:xfrm>
            <a:off x="351076" y="182880"/>
            <a:ext cx="7022739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4026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cxnSpLocks/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0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1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15563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5183792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5183792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3177737" y="232059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3189190" y="317868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3189190" y="403180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3177737" y="488493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7759022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833758" y="2320594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5845211" y="3178684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5845211" y="4031808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5833758" y="4031808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2108428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06" y="4683323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63" y="3839976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5330828" y="5284112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8496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More additional logistic models can be added as </a:t>
            </a:r>
            <a:r>
              <a:rPr lang="en-GB" sz="2000" b="1" dirty="0"/>
              <a:t>nodes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, followed by a logistic regression model in the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B88C1239-ADA3-49C4-0B31-4D70858B3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69" y="909525"/>
            <a:ext cx="7940914" cy="46892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033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706685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718138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718138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706685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1050664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1062117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1062117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1050664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700630" y="2144757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700630" y="2144757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700630" y="2144757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712083" y="3002847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712083" y="3002847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712083" y="3002847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712083" y="3855971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712083" y="3855971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700630" y="3002847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700630" y="3855971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700630" y="470909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9083721" y="299525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9733687" y="332024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1910513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42" y="2778476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52" y="3636734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9" y="4480220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1932591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49" y="2811971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325" y="3649790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399" y="4507486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162" y="3128408"/>
                <a:ext cx="390555" cy="369332"/>
              </a:xfrm>
              <a:prstGeom prst="rect">
                <a:avLst/>
              </a:prstGeom>
              <a:blipFill>
                <a:blip r:embed="rId11"/>
                <a:stretch>
                  <a:fillRect l="-9231" r="-46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90" y="3101003"/>
                <a:ext cx="973152" cy="369332"/>
              </a:xfrm>
              <a:prstGeom prst="rect">
                <a:avLst/>
              </a:prstGeom>
              <a:blipFill>
                <a:blip r:embed="rId12"/>
                <a:stretch>
                  <a:fillRect l="-11321" r="-10692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853721" y="5078971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E120792-D72B-9B88-3885-D5884786540F}"/>
              </a:ext>
            </a:extLst>
          </p:cNvPr>
          <p:cNvSpPr/>
          <p:nvPr/>
        </p:nvSpPr>
        <p:spPr>
          <a:xfrm>
            <a:off x="6363311" y="181977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1F1C12A-A309-CA3B-EE82-D534A382B462}"/>
              </a:ext>
            </a:extLst>
          </p:cNvPr>
          <p:cNvSpPr/>
          <p:nvPr/>
        </p:nvSpPr>
        <p:spPr>
          <a:xfrm>
            <a:off x="6374764" y="2677864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4180CF-B55D-B7D7-2DF9-609DA35D7343}"/>
              </a:ext>
            </a:extLst>
          </p:cNvPr>
          <p:cNvSpPr/>
          <p:nvPr/>
        </p:nvSpPr>
        <p:spPr>
          <a:xfrm>
            <a:off x="6374764" y="3530988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F17501-0BFE-76C3-6955-53FA12BAABAA}"/>
              </a:ext>
            </a:extLst>
          </p:cNvPr>
          <p:cNvSpPr/>
          <p:nvPr/>
        </p:nvSpPr>
        <p:spPr>
          <a:xfrm>
            <a:off x="6363311" y="438411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/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0F447A-FCC9-BC92-B505-58F5D80CE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1932591"/>
                <a:ext cx="526264" cy="376642"/>
              </a:xfrm>
              <a:prstGeom prst="rect">
                <a:avLst/>
              </a:prstGeom>
              <a:blipFill>
                <a:blip r:embed="rId13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/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2B6B3C-D673-8FE1-CC1F-481BF02FF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75" y="2811971"/>
                <a:ext cx="526264" cy="373628"/>
              </a:xfrm>
              <a:prstGeom prst="rect">
                <a:avLst/>
              </a:prstGeom>
              <a:blipFill>
                <a:blip r:embed="rId14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/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C2ED240-AA66-F9D7-6A09-03794CE3C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951" y="3649790"/>
                <a:ext cx="526264" cy="374333"/>
              </a:xfrm>
              <a:prstGeom prst="rect">
                <a:avLst/>
              </a:prstGeom>
              <a:blipFill>
                <a:blip r:embed="rId15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/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BA1D6C-76B2-C4F1-D88E-42B744D5B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25" y="4507486"/>
                <a:ext cx="526264" cy="376193"/>
              </a:xfrm>
              <a:prstGeom prst="rect">
                <a:avLst/>
              </a:prstGeom>
              <a:blipFill>
                <a:blip r:embed="rId1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025F37-C5BB-D612-1216-535813CA1E26}"/>
              </a:ext>
            </a:extLst>
          </p:cNvPr>
          <p:cNvCxnSpPr/>
          <p:nvPr/>
        </p:nvCxnSpPr>
        <p:spPr>
          <a:xfrm>
            <a:off x="4348397" y="213508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9DF0B-DC36-AE7E-197A-689A1ED03778}"/>
              </a:ext>
            </a:extLst>
          </p:cNvPr>
          <p:cNvCxnSpPr/>
          <p:nvPr/>
        </p:nvCxnSpPr>
        <p:spPr>
          <a:xfrm>
            <a:off x="4348397" y="213508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B25686A-EBE6-B56F-A3BE-714D145C78AD}"/>
              </a:ext>
            </a:extLst>
          </p:cNvPr>
          <p:cNvCxnSpPr/>
          <p:nvPr/>
        </p:nvCxnSpPr>
        <p:spPr>
          <a:xfrm>
            <a:off x="4348397" y="2135084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343CA3-CDF5-3525-BF78-AD3096C1538E}"/>
              </a:ext>
            </a:extLst>
          </p:cNvPr>
          <p:cNvCxnSpPr/>
          <p:nvPr/>
        </p:nvCxnSpPr>
        <p:spPr>
          <a:xfrm>
            <a:off x="4359850" y="29931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6C0335-51BC-8363-6670-CCAACD414CF3}"/>
              </a:ext>
            </a:extLst>
          </p:cNvPr>
          <p:cNvCxnSpPr/>
          <p:nvPr/>
        </p:nvCxnSpPr>
        <p:spPr>
          <a:xfrm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F7691A-2542-414B-D922-45E48FA51CA7}"/>
              </a:ext>
            </a:extLst>
          </p:cNvPr>
          <p:cNvCxnSpPr/>
          <p:nvPr/>
        </p:nvCxnSpPr>
        <p:spPr>
          <a:xfrm>
            <a:off x="4359850" y="2993174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7ECB0C-D227-52E6-9DBC-49A3E95826CC}"/>
              </a:ext>
            </a:extLst>
          </p:cNvPr>
          <p:cNvCxnSpPr/>
          <p:nvPr/>
        </p:nvCxnSpPr>
        <p:spPr>
          <a:xfrm flipV="1">
            <a:off x="4359850" y="299317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E536-2F23-4C35-3222-1C725D164037}"/>
              </a:ext>
            </a:extLst>
          </p:cNvPr>
          <p:cNvCxnSpPr/>
          <p:nvPr/>
        </p:nvCxnSpPr>
        <p:spPr>
          <a:xfrm>
            <a:off x="4359850" y="384629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5DC5B0-7160-89A7-4813-0CA9D06BCDED}"/>
              </a:ext>
            </a:extLst>
          </p:cNvPr>
          <p:cNvCxnSpPr/>
          <p:nvPr/>
        </p:nvCxnSpPr>
        <p:spPr>
          <a:xfrm>
            <a:off x="4359850" y="3846298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23273C2-0D76-3645-BDB0-1600CD989B59}"/>
              </a:ext>
            </a:extLst>
          </p:cNvPr>
          <p:cNvCxnSpPr/>
          <p:nvPr/>
        </p:nvCxnSpPr>
        <p:spPr>
          <a:xfrm flipV="1">
            <a:off x="4348397" y="299317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8F39940-9304-7055-615D-AC78F0DB06AB}"/>
              </a:ext>
            </a:extLst>
          </p:cNvPr>
          <p:cNvCxnSpPr/>
          <p:nvPr/>
        </p:nvCxnSpPr>
        <p:spPr>
          <a:xfrm flipV="1">
            <a:off x="4348397" y="384629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C9FC94-EC1F-96D4-595A-86C345439081}"/>
              </a:ext>
            </a:extLst>
          </p:cNvPr>
          <p:cNvCxnSpPr/>
          <p:nvPr/>
        </p:nvCxnSpPr>
        <p:spPr>
          <a:xfrm>
            <a:off x="4348397" y="4699422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A57C9B-0B70-8FF1-4A92-3C12828FFEA7}"/>
              </a:ext>
            </a:extLst>
          </p:cNvPr>
          <p:cNvCxnSpPr>
            <a:cxnSpLocks/>
            <a:stCxn id="52" idx="6"/>
            <a:endCxn id="36" idx="2"/>
          </p:cNvCxnSpPr>
          <p:nvPr/>
        </p:nvCxnSpPr>
        <p:spPr>
          <a:xfrm>
            <a:off x="7013277" y="2144757"/>
            <a:ext cx="2070444" cy="117548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E5A662-E90E-6BA0-0D3B-8058BAD37B56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7024730" y="3002847"/>
            <a:ext cx="2058991" cy="3173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67626B-47F4-AC6D-CC88-ABE88EA43F1D}"/>
              </a:ext>
            </a:extLst>
          </p:cNvPr>
          <p:cNvCxnSpPr>
            <a:cxnSpLocks/>
            <a:stCxn id="54" idx="6"/>
            <a:endCxn id="36" idx="2"/>
          </p:cNvCxnSpPr>
          <p:nvPr/>
        </p:nvCxnSpPr>
        <p:spPr>
          <a:xfrm flipV="1">
            <a:off x="7024730" y="3320240"/>
            <a:ext cx="2058991" cy="53573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044939-0FB5-1DF5-E066-B777B02CC708}"/>
              </a:ext>
            </a:extLst>
          </p:cNvPr>
          <p:cNvCxnSpPr>
            <a:cxnSpLocks/>
            <a:stCxn id="55" idx="6"/>
            <a:endCxn id="36" idx="2"/>
          </p:cNvCxnSpPr>
          <p:nvPr/>
        </p:nvCxnSpPr>
        <p:spPr>
          <a:xfrm flipV="1">
            <a:off x="7013277" y="3320240"/>
            <a:ext cx="2070444" cy="13888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D808DB4-8EB6-70EB-327F-D12F1168810E}"/>
              </a:ext>
            </a:extLst>
          </p:cNvPr>
          <p:cNvSpPr txBox="1"/>
          <p:nvPr/>
        </p:nvSpPr>
        <p:spPr>
          <a:xfrm>
            <a:off x="6532817" y="5051090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3322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 (ctrl-click image):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We can also add a </a:t>
            </a:r>
            <a:r>
              <a:rPr lang="en-GB" sz="2000" b="1" dirty="0"/>
              <a:t>second (or more) layer </a:t>
            </a:r>
            <a:r>
              <a:rPr lang="en-GB" sz="2000" dirty="0"/>
              <a:t>of nodes to the model, followed by an </a:t>
            </a:r>
            <a:r>
              <a:rPr lang="en-GB" sz="2000" b="1" dirty="0"/>
              <a:t>output layer</a:t>
            </a:r>
            <a:r>
              <a:rPr lang="en-GB" sz="2000" dirty="0"/>
              <a:t>. 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F23C0398-5094-C7D0-87F9-189C9D3C3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075957"/>
            <a:ext cx="7658198" cy="45458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8093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4C2D3-E01E-CF8C-413B-0D19168DA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8" y="2726158"/>
            <a:ext cx="8558002" cy="3055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DEC00-DC4B-0B3C-E24A-954580B42FB1}"/>
              </a:ext>
            </a:extLst>
          </p:cNvPr>
          <p:cNvSpPr txBox="1"/>
          <p:nvPr/>
        </p:nvSpPr>
        <p:spPr>
          <a:xfrm>
            <a:off x="9428999" y="3751182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965EF-2DA3-E1D4-61F7-1BDC31948131}"/>
              </a:ext>
            </a:extLst>
          </p:cNvPr>
          <p:cNvSpPr/>
          <p:nvPr/>
        </p:nvSpPr>
        <p:spPr>
          <a:xfrm>
            <a:off x="4209715" y="2876925"/>
            <a:ext cx="1293542" cy="207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EE24B9-5C83-FA59-4D77-F21F08E08736}"/>
              </a:ext>
            </a:extLst>
          </p:cNvPr>
          <p:cNvSpPr/>
          <p:nvPr/>
        </p:nvSpPr>
        <p:spPr>
          <a:xfrm>
            <a:off x="4291491" y="3940008"/>
            <a:ext cx="1211766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11271-4225-D355-6D30-AA6D3046103A}"/>
              </a:ext>
            </a:extLst>
          </p:cNvPr>
          <p:cNvSpPr/>
          <p:nvPr/>
        </p:nvSpPr>
        <p:spPr>
          <a:xfrm>
            <a:off x="4429853" y="4859219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CDEF1-A261-74DD-5EA8-2F51B06667C2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56536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440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somewhat similar to a decision tree.</a:t>
            </a:r>
          </a:p>
          <a:p>
            <a:endParaRPr lang="en-GB" sz="2000" dirty="0"/>
          </a:p>
          <a:p>
            <a:r>
              <a:rPr lang="en-GB" sz="2000" dirty="0"/>
              <a:t>Except that adding a level in a decision tree is the same as expanding the first hidden layer in a neural network. This means that neural networks can learn much more complex functions by adding hidden layers.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(deep) 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4EEB6-C61E-29C2-9A37-675A8844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" y="2555553"/>
            <a:ext cx="8580864" cy="346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FCF54-F3C1-291A-1BDA-DFF18F04AA36}"/>
              </a:ext>
            </a:extLst>
          </p:cNvPr>
          <p:cNvSpPr txBox="1"/>
          <p:nvPr/>
        </p:nvSpPr>
        <p:spPr>
          <a:xfrm>
            <a:off x="9525552" y="363705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hidden layer 1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hidden layer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ADF64-1C78-D961-D5F7-45C73694C12B}"/>
              </a:ext>
            </a:extLst>
          </p:cNvPr>
          <p:cNvSpPr/>
          <p:nvPr/>
        </p:nvSpPr>
        <p:spPr>
          <a:xfrm>
            <a:off x="4580294" y="3285661"/>
            <a:ext cx="996175" cy="155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8E84AB-A094-9BCC-31DE-5607AF0B8FC9}"/>
              </a:ext>
            </a:extLst>
          </p:cNvPr>
          <p:cNvSpPr/>
          <p:nvPr/>
        </p:nvSpPr>
        <p:spPr>
          <a:xfrm>
            <a:off x="4740466" y="3904473"/>
            <a:ext cx="675829" cy="31409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51017-B0B9-8CD7-60EF-94997486F2B0}"/>
              </a:ext>
            </a:extLst>
          </p:cNvPr>
          <p:cNvSpPr/>
          <p:nvPr/>
        </p:nvSpPr>
        <p:spPr>
          <a:xfrm>
            <a:off x="4612982" y="4794652"/>
            <a:ext cx="1073404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0BC13-4639-1E08-997B-CE9A181D29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Sethi I.K., Proceedings of the IEEE (1990)</a:t>
            </a:r>
          </a:p>
        </p:txBody>
      </p:sp>
    </p:spTree>
    <p:extLst>
      <p:ext uri="{BB962C8B-B14F-4D97-AF65-F5344CB8AC3E}">
        <p14:creationId xmlns:p14="http://schemas.microsoft.com/office/powerpoint/2010/main" val="326570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4" descr="Related image">
            <a:extLst>
              <a:ext uri="{FF2B5EF4-FFF2-40B4-BE49-F238E27FC236}">
                <a16:creationId xmlns:a16="http://schemas.microsoft.com/office/drawing/2014/main" id="{60497413-29EF-EE89-3A8E-CCE5BC80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1892" y="1208516"/>
            <a:ext cx="7560640" cy="463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0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3F0B7-4CB0-A9E3-25EC-3D3CF514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2" y="1589444"/>
            <a:ext cx="7280030" cy="46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DC90F-EF5B-A591-5D9C-494256C416D7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https://huggingface.co/blog/large-language-models</a:t>
            </a:r>
          </a:p>
        </p:txBody>
      </p:sp>
    </p:spTree>
    <p:extLst>
      <p:ext uri="{BB962C8B-B14F-4D97-AF65-F5344CB8AC3E}">
        <p14:creationId xmlns:p14="http://schemas.microsoft.com/office/powerpoint/2010/main" val="238379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GPT-4: Facts, Rumors and Expectations about next-gen AI model | by Nick  Babich | UX Planet">
            <a:extLst>
              <a:ext uri="{FF2B5EF4-FFF2-40B4-BE49-F238E27FC236}">
                <a16:creationId xmlns:a16="http://schemas.microsoft.com/office/drawing/2014/main" id="{BCAF503B-C69B-C78D-52D5-7FB8D7C41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186" y="1789264"/>
            <a:ext cx="5585680" cy="423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FE4E17-B791-85D6-2B3F-6B7E1745E6FA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9226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learning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100" name="Picture 4" descr="Fig. 1">
            <a:extLst>
              <a:ext uri="{FF2B5EF4-FFF2-40B4-BE49-F238E27FC236}">
                <a16:creationId xmlns:a16="http://schemas.microsoft.com/office/drawing/2014/main" id="{FE7AA916-A6AC-10BC-C185-16A32E98B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75" y="919178"/>
            <a:ext cx="8920323" cy="50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C49C-CC37-798D-F360-766AE083EB74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Meskó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B.,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Görög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A short guide for medical professionals in the era of artificial intelligence.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npj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Digit. Med. 3, 126 (2020) </a:t>
            </a:r>
            <a:endParaRPr lang="LID4096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7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122" name="Picture 2" descr="ChatGPT by OpenAI: Record-Breaking Technology Better Than Google?">
            <a:extLst>
              <a:ext uri="{FF2B5EF4-FFF2-40B4-BE49-F238E27FC236}">
                <a16:creationId xmlns:a16="http://schemas.microsoft.com/office/drawing/2014/main" id="{4B925B1D-96AA-D7FC-8224-13E42CA0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928" y="1765359"/>
            <a:ext cx="6786196" cy="4377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4CF607-47A3-3C25-0C4E-C154DD232878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https://igorbeuker.com/marketing-innovation-blog</a:t>
            </a:r>
          </a:p>
        </p:txBody>
      </p:sp>
    </p:spTree>
    <p:extLst>
      <p:ext uri="{BB962C8B-B14F-4D97-AF65-F5344CB8AC3E}">
        <p14:creationId xmlns:p14="http://schemas.microsoft.com/office/powerpoint/2010/main" val="42501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098" name="Picture 2" descr="Mostfa on Twitter: &quot;@AndrewSteinwold Let's put that into perspective, of  course the number of parameters doesn't mean anything, since from human to  human there is a large gap in the model processing">
            <a:extLst>
              <a:ext uri="{FF2B5EF4-FFF2-40B4-BE49-F238E27FC236}">
                <a16:creationId xmlns:a16="http://schemas.microsoft.com/office/drawing/2014/main" id="{C0DE98DA-3889-B1C3-B3F5-6D12ADDAF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07" y="1837243"/>
            <a:ext cx="7561385" cy="425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B7734-CAD6-72B7-07B2-43875D0762D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https://openai.com/product/gpt-4</a:t>
            </a:r>
          </a:p>
        </p:txBody>
      </p:sp>
    </p:spTree>
    <p:extLst>
      <p:ext uri="{BB962C8B-B14F-4D97-AF65-F5344CB8AC3E}">
        <p14:creationId xmlns:p14="http://schemas.microsoft.com/office/powerpoint/2010/main" val="2481456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deep neural networks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194" name="Picture 2" descr="AlphaFold 2 is here: what's behind the structure prediction miracle |  Oxford Protein Informatics Group">
            <a:extLst>
              <a:ext uri="{FF2B5EF4-FFF2-40B4-BE49-F238E27FC236}">
                <a16:creationId xmlns:a16="http://schemas.microsoft.com/office/drawing/2014/main" id="{B0AC733D-1AB7-466A-7B65-7437B48CD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1748259"/>
            <a:ext cx="11084169" cy="43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187062-518A-0B7B-003A-2D11A0397477}"/>
              </a:ext>
            </a:extLst>
          </p:cNvPr>
          <p:cNvSpPr txBox="1"/>
          <p:nvPr/>
        </p:nvSpPr>
        <p:spPr>
          <a:xfrm rot="21110687">
            <a:off x="967154" y="5533024"/>
            <a:ext cx="3130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 b="0" i="0" dirty="0">
                <a:solidFill>
                  <a:srgbClr val="040C28"/>
                </a:solidFill>
                <a:effectLst/>
              </a:rPr>
              <a:t>21 </a:t>
            </a:r>
            <a:r>
              <a:rPr lang="nl-BE" sz="2400" b="0" i="0" dirty="0" err="1">
                <a:solidFill>
                  <a:srgbClr val="040C28"/>
                </a:solidFill>
                <a:effectLst/>
              </a:rPr>
              <a:t>million</a:t>
            </a:r>
            <a:r>
              <a:rPr lang="nl-BE" sz="2400" b="0" i="0" dirty="0">
                <a:solidFill>
                  <a:srgbClr val="202124"/>
                </a:solidFill>
                <a:effectLst/>
              </a:rPr>
              <a:t> parameters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6B465C-9E1C-9354-3A4F-E3FE788B47F6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https://www.nature.com/articles/s41586-021-03819-2</a:t>
            </a:r>
          </a:p>
        </p:txBody>
      </p:sp>
    </p:spTree>
    <p:extLst>
      <p:ext uri="{BB962C8B-B14F-4D97-AF65-F5344CB8AC3E}">
        <p14:creationId xmlns:p14="http://schemas.microsoft.com/office/powerpoint/2010/main" val="3958689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AI is (for a large part) about scaling things up </a:t>
            </a:r>
            <a:r>
              <a:rPr lang="en-GB" sz="2000" i="1" dirty="0"/>
              <a:t>(logistic regression on steroids).</a:t>
            </a:r>
          </a:p>
          <a:p>
            <a:endParaRPr lang="en-GB" sz="2000" i="1" dirty="0"/>
          </a:p>
          <a:p>
            <a:r>
              <a:rPr lang="en-GB" sz="2000" b="1" dirty="0"/>
              <a:t>modules</a:t>
            </a:r>
            <a:r>
              <a:rPr lang="en-GB" sz="2000" dirty="0"/>
              <a:t> == building block == transformation == function</a:t>
            </a:r>
          </a:p>
          <a:p>
            <a:endParaRPr lang="en-GB" sz="2000" dirty="0"/>
          </a:p>
          <a:p>
            <a:r>
              <a:rPr lang="en-GB" sz="2000" dirty="0"/>
              <a:t>A module receives as input either data 𝑥or another module’s output.</a:t>
            </a:r>
          </a:p>
          <a:p>
            <a:endParaRPr lang="en-GB" sz="2000" dirty="0"/>
          </a:p>
          <a:p>
            <a:r>
              <a:rPr lang="en-GB" sz="2000" dirty="0"/>
              <a:t>A module returns an output based on its activation function.</a:t>
            </a:r>
          </a:p>
          <a:p>
            <a:endParaRPr lang="en-GB" sz="2000" dirty="0"/>
          </a:p>
          <a:p>
            <a:r>
              <a:rPr lang="en-GB" sz="2000" dirty="0"/>
              <a:t>A module may or may not have trainable </a:t>
            </a:r>
            <a:r>
              <a:rPr lang="en-GB" sz="2000" dirty="0" err="1"/>
              <a:t>modelparameters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8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modules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218" name="Picture 2" descr="The mostly complete chart of Neural Networks, explained | by Andrew Tch |  Towards Data Science">
            <a:extLst>
              <a:ext uri="{FF2B5EF4-FFF2-40B4-BE49-F238E27FC236}">
                <a16:creationId xmlns:a16="http://schemas.microsoft.com/office/drawing/2014/main" id="{D6AF219E-30D1-BA7B-F9BA-8ED25FCA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71" y="234461"/>
            <a:ext cx="4133772" cy="620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E7E58-F429-D180-BD59-A1C06D08ED3B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 Complex hierarchies of modules.</a:t>
            </a:r>
          </a:p>
          <a:p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42170-07BD-285C-83F0-77AF296FA1D3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Fjodor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van Veen from Asimov institute </a:t>
            </a:r>
          </a:p>
        </p:txBody>
      </p:sp>
    </p:spTree>
    <p:extLst>
      <p:ext uri="{BB962C8B-B14F-4D97-AF65-F5344CB8AC3E}">
        <p14:creationId xmlns:p14="http://schemas.microsoft.com/office/powerpoint/2010/main" val="7467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function computes the “distance” between the output of the model and the expected output.</a:t>
            </a:r>
          </a:p>
          <a:p>
            <a:endParaRPr lang="en-GB" sz="2000" dirty="0"/>
          </a:p>
          <a:p>
            <a:r>
              <a:rPr lang="en-GB" sz="2000" dirty="0"/>
              <a:t>It defines the error the model makes.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A98C9-018E-885A-9810-A2858A595737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A5CA7-ADBF-FBEF-801A-2DA076D53997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A704F4-1C13-9BE9-44B4-F6F921F27C1F}"/>
              </a:ext>
            </a:extLst>
          </p:cNvPr>
          <p:cNvCxnSpPr>
            <a:stCxn id="14" idx="6"/>
            <a:endCxn id="13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627221-A92A-A9A6-6805-65E3A96F187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stCxn id="17" idx="6"/>
            <a:endCxn id="12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96C71F-ECCA-78A3-0492-58852EBE1CB7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D1AEC9-E6DA-469F-460B-3B36BEC2699A}"/>
              </a:ext>
            </a:extLst>
          </p:cNvPr>
          <p:cNvCxnSpPr>
            <a:stCxn id="18" idx="6"/>
            <a:endCxn id="13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B50ABA-1347-5656-21EB-655C9DE994EE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E77889-0953-C767-075D-89ED0FEC595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065150-9698-1E68-B8D3-9D2070540A5E}"/>
              </a:ext>
            </a:extLst>
          </p:cNvPr>
          <p:cNvCxnSpPr>
            <a:stCxn id="9" idx="6"/>
            <a:endCxn id="36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1421FF-666C-E535-ED5E-B0BA7BDB7F59}"/>
              </a:ext>
            </a:extLst>
          </p:cNvPr>
          <p:cNvCxnSpPr>
            <a:stCxn id="12" idx="6"/>
            <a:endCxn id="36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B884DF-3E89-7F47-2BA6-B75F4A2F8C75}"/>
              </a:ext>
            </a:extLst>
          </p:cNvPr>
          <p:cNvCxnSpPr>
            <a:stCxn id="13" idx="6"/>
            <a:endCxn id="36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stCxn id="36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3C02BB-9151-64A6-D7E9-C3197FF4F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DC289F7-8EFF-AAFB-FA06-6237D0AA3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AD8E0D-D7AB-BF24-872B-314D70EE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1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2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4EFB97-AD72-C5F0-5143-74086727BC0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25308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regression task we use the </a:t>
            </a:r>
            <a:r>
              <a:rPr lang="en-GB" sz="2000" b="1" dirty="0"/>
              <a:t>Mean Squared Error (MSE) </a:t>
            </a:r>
            <a:r>
              <a:rPr lang="en-GB" sz="2000" dirty="0"/>
              <a:t>also known as L2 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/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nl-BE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1ABE41-8EED-ED33-3B0E-3F7E10F6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72" y="1711803"/>
                <a:ext cx="2046009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37FFC16A-E075-9669-1EDA-F4D98293BAC5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B40F8B-244B-274A-56E8-E0F6740C6D68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7A023B-19F2-1428-6728-37146D54F9E3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E33A31-EB89-4F6E-D90C-1F6150BB03E0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7E8FE5-C9D3-5537-1708-8D4EA5965A70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9009DC-8E50-44FE-AA51-527060171748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5D9D7E-7AAB-9A22-8AE2-0DFBC0A5EF2C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1FF225-9649-FA3A-B99E-0CAF3C88BBA9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3B4667B-42A5-5258-2086-1F8DB49620B5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4411DF-FB4A-440F-0A27-16E10FC00866}"/>
              </a:ext>
            </a:extLst>
          </p:cNvPr>
          <p:cNvCxnSpPr>
            <a:stCxn id="22" idx="6"/>
            <a:endCxn id="20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CB4B05-775B-C024-0F36-777442843FCD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4E0D01-C8D8-9FE4-784F-CF6E08493A26}"/>
              </a:ext>
            </a:extLst>
          </p:cNvPr>
          <p:cNvCxnSpPr>
            <a:stCxn id="35" idx="6"/>
            <a:endCxn id="19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DEEC232-B885-698D-739E-82B4B32F4B51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FD89458-C483-09A7-768D-00AF6EB8062B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C58C973-5BF3-2311-3BCF-79AAA9530746}"/>
              </a:ext>
            </a:extLst>
          </p:cNvPr>
          <p:cNvCxnSpPr>
            <a:stCxn id="42" idx="6"/>
            <a:endCxn id="19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CAB1162-CAF8-D6E8-95F8-7916391009B3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E5E40E-6E72-9535-1F24-DA6F9C78735C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B4E058-9CEF-9DA2-72D5-2C1EBE158157}"/>
              </a:ext>
            </a:extLst>
          </p:cNvPr>
          <p:cNvCxnSpPr>
            <a:stCxn id="47" idx="6"/>
            <a:endCxn id="19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2856CB-FAD8-02C5-51F4-555E20EB8289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9D9A20-04A4-1501-DF8B-E59644784996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F195B4F7-4176-9A15-CF62-02335D2C95D6}"/>
              </a:ext>
            </a:extLst>
          </p:cNvPr>
          <p:cNvSpPr/>
          <p:nvPr/>
        </p:nvSpPr>
        <p:spPr>
          <a:xfrm>
            <a:off x="5941945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705B6C3-57E9-61D2-AC0E-B048B7D4C5A7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2E74A7-2F38-73E8-B6E3-B733165FC905}"/>
              </a:ext>
            </a:extLst>
          </p:cNvPr>
          <p:cNvCxnSpPr>
            <a:stCxn id="19" idx="6"/>
            <a:endCxn id="62" idx="2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F217C9-4C90-EFA8-B727-9C8AA5E95247}"/>
              </a:ext>
            </a:extLst>
          </p:cNvPr>
          <p:cNvCxnSpPr>
            <a:stCxn id="20" idx="6"/>
            <a:endCxn id="62" idx="2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BDF0F0-E471-C50D-641E-7E5D83FFD6D3}"/>
              </a:ext>
            </a:extLst>
          </p:cNvPr>
          <p:cNvCxnSpPr>
            <a:stCxn id="21" idx="6"/>
            <a:endCxn id="62" idx="2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66C168C-55C9-AC89-369A-00E70B222258}"/>
              </a:ext>
            </a:extLst>
          </p:cNvPr>
          <p:cNvCxnSpPr>
            <a:stCxn id="62" idx="6"/>
          </p:cNvCxnSpPr>
          <p:nvPr/>
        </p:nvCxnSpPr>
        <p:spPr>
          <a:xfrm>
            <a:off x="6591911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0D65DB-25EE-647A-FBF9-2D63CF9CD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B1527-2F00-D1D9-D75D-6C2A9B97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CA749-B2BD-9016-F8F5-8C83B8E8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4B16D3B-BA6B-F65A-A57C-CBFF8343F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ABBCD9E-E4B4-F468-26FF-742E36B54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8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4D409D-D9BC-4D0E-6852-EDCA16B37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9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47E74E5-9439-6A4C-8120-89EAA1667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24E8D0-0346-D2C9-EB4A-62AEE6C0B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/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6BEFBC-0575-3BBE-25F4-6CC6F2990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86" y="4355818"/>
                <a:ext cx="390556" cy="369332"/>
              </a:xfrm>
              <a:prstGeom prst="rect">
                <a:avLst/>
              </a:prstGeom>
              <a:blipFill>
                <a:blip r:embed="rId12"/>
                <a:stretch>
                  <a:fillRect l="-9375" t="-1667" r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/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426FC40-746D-7ECF-ACCC-4DD7367C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014" y="4328413"/>
                <a:ext cx="444930" cy="750590"/>
              </a:xfrm>
              <a:prstGeom prst="rect">
                <a:avLst/>
              </a:prstGeom>
              <a:blipFill>
                <a:blip r:embed="rId13"/>
                <a:stretch>
                  <a:fillRect l="-6849" t="-6504" r="-5342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E578620D-C0D1-DA6D-27C1-8039E02C26B7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629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two-class (or binary) classification task we use the </a:t>
            </a:r>
            <a:r>
              <a:rPr lang="en-GB" sz="2000" b="1" dirty="0"/>
              <a:t>Binary Cross Entropy (BCE)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E45CF48-787F-8B35-16FE-2056D4134C21}"/>
              </a:ext>
            </a:extLst>
          </p:cNvPr>
          <p:cNvCxnSpPr>
            <a:cxnSpLocks/>
          </p:cNvCxnSpPr>
          <p:nvPr/>
        </p:nvCxnSpPr>
        <p:spPr>
          <a:xfrm>
            <a:off x="4016681" y="2836436"/>
            <a:ext cx="1925264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BA3F104-E26F-5694-C906-F7E80BB4EF62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028134" y="3694526"/>
            <a:ext cx="1913811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F7769C0-0A6C-702C-B2F0-52158E1AB3AD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4028134" y="4547650"/>
            <a:ext cx="1913811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8B7D804-66E6-DE33-D9BE-E82D90F0D9A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4016681" y="4547650"/>
            <a:ext cx="1925264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F7AE59-B2A9-EDA2-31B9-75096FEC366F}"/>
              </a:ext>
            </a:extLst>
          </p:cNvPr>
          <p:cNvCxnSpPr>
            <a:cxnSpLocks/>
          </p:cNvCxnSpPr>
          <p:nvPr/>
        </p:nvCxnSpPr>
        <p:spPr>
          <a:xfrm>
            <a:off x="7863865" y="45476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/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400" b="0" dirty="0"/>
              </a:p>
              <a:p>
                <a:endParaRPr lang="LID4096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6763D6D-3C2A-BCBB-5199-EC7B610E0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06" y="4328413"/>
                <a:ext cx="460126" cy="750590"/>
              </a:xfrm>
              <a:prstGeom prst="rect">
                <a:avLst/>
              </a:prstGeom>
              <a:blipFill>
                <a:blip r:embed="rId11"/>
                <a:stretch>
                  <a:fillRect l="-5333" t="-6504" r="-5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07" y="1678655"/>
                <a:ext cx="5297028" cy="1008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D98DD93-C38E-80F4-F9B4-ABD262C0F592}"/>
              </a:ext>
            </a:extLst>
          </p:cNvPr>
          <p:cNvSpPr/>
          <p:nvPr/>
        </p:nvSpPr>
        <p:spPr>
          <a:xfrm>
            <a:off x="5953398" y="4136446"/>
            <a:ext cx="2009041" cy="843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sigmoid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6620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88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8933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911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9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526264" cy="3885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8933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9119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50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D77221-E12C-C84F-2D91-15B4E476B740}"/>
              </a:ext>
            </a:extLst>
          </p:cNvPr>
          <p:cNvSpPr txBox="1"/>
          <p:nvPr/>
        </p:nvSpPr>
        <p:spPr>
          <a:xfrm>
            <a:off x="241300" y="1075957"/>
            <a:ext cx="11241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For a multi-class classification task we use the </a:t>
            </a:r>
            <a:r>
              <a:rPr lang="en-GB" sz="2000" b="1" dirty="0"/>
              <a:t>Categorical Cross Entropy (CE) </a:t>
            </a:r>
            <a:r>
              <a:rPr lang="en-GB" sz="2000" dirty="0"/>
              <a:t>loss.</a:t>
            </a:r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BB7A55-FA9C-89B7-1239-B72DE021EE31}"/>
              </a:ext>
            </a:extLst>
          </p:cNvPr>
          <p:cNvSpPr/>
          <p:nvPr/>
        </p:nvSpPr>
        <p:spPr>
          <a:xfrm>
            <a:off x="3366715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3DACC0B-5D60-5B8C-5D0E-A002210141D9}"/>
              </a:ext>
            </a:extLst>
          </p:cNvPr>
          <p:cNvSpPr/>
          <p:nvPr/>
        </p:nvSpPr>
        <p:spPr>
          <a:xfrm>
            <a:off x="3378168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5061B-D4FC-38DE-862C-EB4EE1A91CEB}"/>
              </a:ext>
            </a:extLst>
          </p:cNvPr>
          <p:cNvSpPr/>
          <p:nvPr/>
        </p:nvSpPr>
        <p:spPr>
          <a:xfrm>
            <a:off x="3378168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B6A8AA-AB4B-0243-3411-948C11F1DA03}"/>
              </a:ext>
            </a:extLst>
          </p:cNvPr>
          <p:cNvSpPr/>
          <p:nvPr/>
        </p:nvSpPr>
        <p:spPr>
          <a:xfrm>
            <a:off x="3366715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0DBC618-76B3-D073-7BF4-453887EDC20A}"/>
              </a:ext>
            </a:extLst>
          </p:cNvPr>
          <p:cNvSpPr/>
          <p:nvPr/>
        </p:nvSpPr>
        <p:spPr>
          <a:xfrm>
            <a:off x="710694" y="251145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2C6F5FA-50E7-C3FB-2C51-E71102AB79CC}"/>
              </a:ext>
            </a:extLst>
          </p:cNvPr>
          <p:cNvSpPr/>
          <p:nvPr/>
        </p:nvSpPr>
        <p:spPr>
          <a:xfrm>
            <a:off x="722147" y="3369543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534B7E-9E87-F0B3-701C-50A54FD4E14B}"/>
              </a:ext>
            </a:extLst>
          </p:cNvPr>
          <p:cNvSpPr/>
          <p:nvPr/>
        </p:nvSpPr>
        <p:spPr>
          <a:xfrm>
            <a:off x="722147" y="4222667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B348A6-A297-AB9C-EB56-2D94FFE62122}"/>
              </a:ext>
            </a:extLst>
          </p:cNvPr>
          <p:cNvSpPr/>
          <p:nvPr/>
        </p:nvSpPr>
        <p:spPr>
          <a:xfrm>
            <a:off x="710694" y="507579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75916B3-C786-AD4D-52CF-28E3DC25F3D4}"/>
              </a:ext>
            </a:extLst>
          </p:cNvPr>
          <p:cNvCxnSpPr>
            <a:stCxn id="35" idx="6"/>
            <a:endCxn id="20" idx="2"/>
          </p:cNvCxnSpPr>
          <p:nvPr/>
        </p:nvCxnSpPr>
        <p:spPr>
          <a:xfrm>
            <a:off x="1360660" y="2836436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F1A7306-97E7-01F9-203B-F683EC4E51FF}"/>
              </a:ext>
            </a:extLst>
          </p:cNvPr>
          <p:cNvCxnSpPr>
            <a:stCxn id="35" idx="6"/>
            <a:endCxn id="21" idx="2"/>
          </p:cNvCxnSpPr>
          <p:nvPr/>
        </p:nvCxnSpPr>
        <p:spPr>
          <a:xfrm>
            <a:off x="1360660" y="2836436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BB76E3E-7710-1F83-0284-3C4EF6C359FA}"/>
              </a:ext>
            </a:extLst>
          </p:cNvPr>
          <p:cNvCxnSpPr>
            <a:stCxn id="35" idx="6"/>
            <a:endCxn id="22" idx="2"/>
          </p:cNvCxnSpPr>
          <p:nvPr/>
        </p:nvCxnSpPr>
        <p:spPr>
          <a:xfrm>
            <a:off x="1360660" y="2836436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834AD9D-1393-BD88-50FE-F93728A5A096}"/>
              </a:ext>
            </a:extLst>
          </p:cNvPr>
          <p:cNvCxnSpPr>
            <a:stCxn id="42" idx="6"/>
            <a:endCxn id="20" idx="2"/>
          </p:cNvCxnSpPr>
          <p:nvPr/>
        </p:nvCxnSpPr>
        <p:spPr>
          <a:xfrm>
            <a:off x="1372113" y="3694526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665714-9614-B3CA-CF11-199707B2C982}"/>
              </a:ext>
            </a:extLst>
          </p:cNvPr>
          <p:cNvCxnSpPr>
            <a:stCxn id="42" idx="6"/>
            <a:endCxn id="21" idx="2"/>
          </p:cNvCxnSpPr>
          <p:nvPr/>
        </p:nvCxnSpPr>
        <p:spPr>
          <a:xfrm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48E022-71E7-EB21-57D6-CA6A41528621}"/>
              </a:ext>
            </a:extLst>
          </p:cNvPr>
          <p:cNvCxnSpPr>
            <a:stCxn id="42" idx="6"/>
            <a:endCxn id="22" idx="2"/>
          </p:cNvCxnSpPr>
          <p:nvPr/>
        </p:nvCxnSpPr>
        <p:spPr>
          <a:xfrm>
            <a:off x="1372113" y="3694526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9FEFAE-4801-1DE9-FB04-F0E096A3F612}"/>
              </a:ext>
            </a:extLst>
          </p:cNvPr>
          <p:cNvCxnSpPr>
            <a:stCxn id="47" idx="6"/>
            <a:endCxn id="20" idx="2"/>
          </p:cNvCxnSpPr>
          <p:nvPr/>
        </p:nvCxnSpPr>
        <p:spPr>
          <a:xfrm flipV="1">
            <a:off x="1372113" y="3694526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C154049-0052-B036-2D9D-2AD180668699}"/>
              </a:ext>
            </a:extLst>
          </p:cNvPr>
          <p:cNvCxnSpPr>
            <a:stCxn id="47" idx="6"/>
            <a:endCxn id="21" idx="2"/>
          </p:cNvCxnSpPr>
          <p:nvPr/>
        </p:nvCxnSpPr>
        <p:spPr>
          <a:xfrm>
            <a:off x="1372113" y="4547650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671A45-041D-42AD-F575-5AF8A8707420}"/>
              </a:ext>
            </a:extLst>
          </p:cNvPr>
          <p:cNvCxnSpPr>
            <a:stCxn id="47" idx="6"/>
            <a:endCxn id="22" idx="2"/>
          </p:cNvCxnSpPr>
          <p:nvPr/>
        </p:nvCxnSpPr>
        <p:spPr>
          <a:xfrm>
            <a:off x="1372113" y="4547650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8A250B9-B5BC-8BA2-1C75-FF9165012B07}"/>
              </a:ext>
            </a:extLst>
          </p:cNvPr>
          <p:cNvCxnSpPr>
            <a:stCxn id="50" idx="6"/>
            <a:endCxn id="20" idx="2"/>
          </p:cNvCxnSpPr>
          <p:nvPr/>
        </p:nvCxnSpPr>
        <p:spPr>
          <a:xfrm flipV="1">
            <a:off x="1360660" y="3694526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3032D5-2A1D-1384-8F87-544BD581A5F5}"/>
              </a:ext>
            </a:extLst>
          </p:cNvPr>
          <p:cNvCxnSpPr>
            <a:stCxn id="50" idx="6"/>
            <a:endCxn id="21" idx="2"/>
          </p:cNvCxnSpPr>
          <p:nvPr/>
        </p:nvCxnSpPr>
        <p:spPr>
          <a:xfrm flipV="1">
            <a:off x="1360660" y="4547650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871B012-3836-C6B5-26FE-91B6098C7A81}"/>
              </a:ext>
            </a:extLst>
          </p:cNvPr>
          <p:cNvCxnSpPr>
            <a:stCxn id="50" idx="6"/>
            <a:endCxn id="22" idx="2"/>
          </p:cNvCxnSpPr>
          <p:nvPr/>
        </p:nvCxnSpPr>
        <p:spPr>
          <a:xfrm>
            <a:off x="1360660" y="540077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/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9DAC75-D354-B90D-0EEF-E84C8AEE8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2602192"/>
                <a:ext cx="599125" cy="668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/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C55D5E2-214F-B42C-2AC6-BAECC9E0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72" y="3470155"/>
                <a:ext cx="599125" cy="665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/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A02CFC9-1C3F-89D0-3D30-A709783DD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82" y="4328413"/>
                <a:ext cx="599125" cy="6840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/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76C77C-602E-402C-B78B-DF90CA2F4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" y="5171899"/>
                <a:ext cx="599125" cy="668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/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2F9354-FD02-D062-23D3-B3165FCA9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2624270"/>
                <a:ext cx="526264" cy="375872"/>
              </a:xfrm>
              <a:prstGeom prst="rect">
                <a:avLst/>
              </a:prstGeom>
              <a:blipFill>
                <a:blip r:embed="rId7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/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7A1158-8D3C-447D-40CD-3EB6E29BD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079" y="3503650"/>
                <a:ext cx="526264" cy="372859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/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DC156C7-B425-DD1A-81B4-14984FCC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5" y="4341469"/>
                <a:ext cx="526264" cy="373564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/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44D588F-EC9E-F8C7-1989-10496AB92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29" y="5199165"/>
                <a:ext cx="526264" cy="375424"/>
              </a:xfrm>
              <a:prstGeom prst="rect">
                <a:avLst/>
              </a:prstGeom>
              <a:blipFill>
                <a:blip r:embed="rId10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6F5BF5B-B6F7-735E-A2E6-401D4479E52D}"/>
              </a:ext>
            </a:extLst>
          </p:cNvPr>
          <p:cNvSpPr txBox="1"/>
          <p:nvPr/>
        </p:nvSpPr>
        <p:spPr>
          <a:xfrm>
            <a:off x="3513751" y="5799954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/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0ED01D-C9FC-9491-B9FF-B09E769B2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556" y="1723169"/>
                <a:ext cx="2183675" cy="10824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/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/>
                  <a:t>softmax</a:t>
                </a:r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l-B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nl-BE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nl-BE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nl-B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nl-BE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D98DD93-C38E-80F4-F9B4-ABD262C0F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294" y="3312098"/>
                <a:ext cx="2009041" cy="241365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A8237A8-6645-686D-9EFE-B804F5B78F89}"/>
              </a:ext>
            </a:extLst>
          </p:cNvPr>
          <p:cNvSpPr/>
          <p:nvPr/>
        </p:nvSpPr>
        <p:spPr>
          <a:xfrm>
            <a:off x="6016031" y="3351632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01C2ED-DDCB-728F-A050-062548C2A5C1}"/>
              </a:ext>
            </a:extLst>
          </p:cNvPr>
          <p:cNvSpPr/>
          <p:nvPr/>
        </p:nvSpPr>
        <p:spPr>
          <a:xfrm>
            <a:off x="6016031" y="4204756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B2C82C-5AB5-61E6-4E3E-6F37FFA26844}"/>
              </a:ext>
            </a:extLst>
          </p:cNvPr>
          <p:cNvSpPr/>
          <p:nvPr/>
        </p:nvSpPr>
        <p:spPr>
          <a:xfrm>
            <a:off x="6004578" y="5057880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5BAD7-6586-6AD9-84FA-E8A9AE62D9B7}"/>
              </a:ext>
            </a:extLst>
          </p:cNvPr>
          <p:cNvCxnSpPr>
            <a:endCxn id="30" idx="2"/>
          </p:cNvCxnSpPr>
          <p:nvPr/>
        </p:nvCxnSpPr>
        <p:spPr>
          <a:xfrm>
            <a:off x="3998523" y="2818525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D05AF-49CC-0BD9-3555-DB3C64F40106}"/>
              </a:ext>
            </a:extLst>
          </p:cNvPr>
          <p:cNvCxnSpPr>
            <a:endCxn id="31" idx="2"/>
          </p:cNvCxnSpPr>
          <p:nvPr/>
        </p:nvCxnSpPr>
        <p:spPr>
          <a:xfrm>
            <a:off x="3998523" y="2818525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7D7BEB-BFDE-C585-A51D-45E9823B1C25}"/>
              </a:ext>
            </a:extLst>
          </p:cNvPr>
          <p:cNvCxnSpPr>
            <a:endCxn id="32" idx="2"/>
          </p:cNvCxnSpPr>
          <p:nvPr/>
        </p:nvCxnSpPr>
        <p:spPr>
          <a:xfrm>
            <a:off x="3998523" y="2818525"/>
            <a:ext cx="2006055" cy="25643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A7B967-22A7-84AC-A2AA-0BC0FF2A2136}"/>
              </a:ext>
            </a:extLst>
          </p:cNvPr>
          <p:cNvCxnSpPr>
            <a:endCxn id="30" idx="2"/>
          </p:cNvCxnSpPr>
          <p:nvPr/>
        </p:nvCxnSpPr>
        <p:spPr>
          <a:xfrm>
            <a:off x="4009976" y="3676615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BDDB8A-1A59-403C-CD2E-E5CCC7546DC2}"/>
              </a:ext>
            </a:extLst>
          </p:cNvPr>
          <p:cNvCxnSpPr>
            <a:endCxn id="31" idx="2"/>
          </p:cNvCxnSpPr>
          <p:nvPr/>
        </p:nvCxnSpPr>
        <p:spPr>
          <a:xfrm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575DCBB-5946-4F1E-2605-4B7C13F710B5}"/>
              </a:ext>
            </a:extLst>
          </p:cNvPr>
          <p:cNvCxnSpPr>
            <a:endCxn id="32" idx="2"/>
          </p:cNvCxnSpPr>
          <p:nvPr/>
        </p:nvCxnSpPr>
        <p:spPr>
          <a:xfrm>
            <a:off x="4009976" y="3676615"/>
            <a:ext cx="1994602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0B7E37-2570-DCB3-8D81-72285F78FA2E}"/>
              </a:ext>
            </a:extLst>
          </p:cNvPr>
          <p:cNvCxnSpPr>
            <a:endCxn id="30" idx="2"/>
          </p:cNvCxnSpPr>
          <p:nvPr/>
        </p:nvCxnSpPr>
        <p:spPr>
          <a:xfrm flipV="1">
            <a:off x="4009976" y="3676615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04F786-16E8-D630-0A7A-CE930D27C1B1}"/>
              </a:ext>
            </a:extLst>
          </p:cNvPr>
          <p:cNvCxnSpPr>
            <a:endCxn id="31" idx="2"/>
          </p:cNvCxnSpPr>
          <p:nvPr/>
        </p:nvCxnSpPr>
        <p:spPr>
          <a:xfrm>
            <a:off x="4009976" y="4529739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BAC226-9312-0723-DDFF-A3A0F014641A}"/>
              </a:ext>
            </a:extLst>
          </p:cNvPr>
          <p:cNvCxnSpPr>
            <a:endCxn id="32" idx="2"/>
          </p:cNvCxnSpPr>
          <p:nvPr/>
        </p:nvCxnSpPr>
        <p:spPr>
          <a:xfrm>
            <a:off x="4009976" y="4529739"/>
            <a:ext cx="1994602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5E00D-3192-0740-4FD7-46BFDDCE9C41}"/>
              </a:ext>
            </a:extLst>
          </p:cNvPr>
          <p:cNvCxnSpPr>
            <a:endCxn id="30" idx="2"/>
          </p:cNvCxnSpPr>
          <p:nvPr/>
        </p:nvCxnSpPr>
        <p:spPr>
          <a:xfrm flipV="1">
            <a:off x="3998523" y="3676615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6C0FF9-4A78-1AEA-8AFB-AED36061A5FA}"/>
              </a:ext>
            </a:extLst>
          </p:cNvPr>
          <p:cNvCxnSpPr>
            <a:endCxn id="31" idx="2"/>
          </p:cNvCxnSpPr>
          <p:nvPr/>
        </p:nvCxnSpPr>
        <p:spPr>
          <a:xfrm flipV="1">
            <a:off x="3998523" y="4529739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4C63F2-3E42-A170-D34D-68F5DDEAAC5D}"/>
              </a:ext>
            </a:extLst>
          </p:cNvPr>
          <p:cNvCxnSpPr>
            <a:endCxn id="32" idx="2"/>
          </p:cNvCxnSpPr>
          <p:nvPr/>
        </p:nvCxnSpPr>
        <p:spPr>
          <a:xfrm>
            <a:off x="3998523" y="5382863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/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137FAB-ABE3-15E5-05B2-1852712EB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42" y="3485739"/>
                <a:ext cx="52626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/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1D44449-5581-E5E7-3099-7890EB81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218" y="4323558"/>
                <a:ext cx="526264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/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302A8F-2E65-B1F9-F405-E3531AA1B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92" y="5181254"/>
                <a:ext cx="526264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C2C34846-4BCE-88CD-21DE-8D213FF0BDCF}"/>
              </a:ext>
            </a:extLst>
          </p:cNvPr>
          <p:cNvSpPr txBox="1"/>
          <p:nvPr/>
        </p:nvSpPr>
        <p:spPr>
          <a:xfrm>
            <a:off x="6151614" y="5782043"/>
            <a:ext cx="91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  <a:endParaRPr lang="LID4096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C9DDB4B-C43A-CAFD-42F7-D41E4D5593F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665997" y="367661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70960-B4BF-D4E0-AA9A-F9D1A80D52ED}"/>
              </a:ext>
            </a:extLst>
          </p:cNvPr>
          <p:cNvCxnSpPr>
            <a:cxnSpLocks/>
          </p:cNvCxnSpPr>
          <p:nvPr/>
        </p:nvCxnSpPr>
        <p:spPr>
          <a:xfrm>
            <a:off x="6654544" y="454765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9BFCF3-2BA8-C502-7729-8D56D95E1BDE}"/>
              </a:ext>
            </a:extLst>
          </p:cNvPr>
          <p:cNvCxnSpPr>
            <a:cxnSpLocks/>
          </p:cNvCxnSpPr>
          <p:nvPr/>
        </p:nvCxnSpPr>
        <p:spPr>
          <a:xfrm>
            <a:off x="6654543" y="5386877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2D9755E-28BD-5AA5-0B8F-1CFEB9E727ED}"/>
              </a:ext>
            </a:extLst>
          </p:cNvPr>
          <p:cNvSpPr/>
          <p:nvPr/>
        </p:nvSpPr>
        <p:spPr>
          <a:xfrm>
            <a:off x="10007739" y="3369543"/>
            <a:ext cx="939418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C5EA4B-1C26-F3F7-1BEB-6DE387C675BD}"/>
              </a:ext>
            </a:extLst>
          </p:cNvPr>
          <p:cNvSpPr/>
          <p:nvPr/>
        </p:nvSpPr>
        <p:spPr>
          <a:xfrm>
            <a:off x="10007738" y="4222667"/>
            <a:ext cx="939417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157BE7-714F-176F-F2D1-36344EDFB064}"/>
              </a:ext>
            </a:extLst>
          </p:cNvPr>
          <p:cNvSpPr/>
          <p:nvPr/>
        </p:nvSpPr>
        <p:spPr>
          <a:xfrm>
            <a:off x="9996286" y="5075791"/>
            <a:ext cx="93941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/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264C4B-9C41-6B7B-4658-7AFEA9366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650" y="3503650"/>
                <a:ext cx="774690" cy="369332"/>
              </a:xfrm>
              <a:prstGeom prst="rect">
                <a:avLst/>
              </a:prstGeom>
              <a:blipFill>
                <a:blip r:embed="rId16"/>
                <a:stretch>
                  <a:fillRect l="-11811" r="-11811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/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0.002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516B35-3509-F46C-A29F-E3DDA2DA2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926" y="4341469"/>
                <a:ext cx="526264" cy="369332"/>
              </a:xfrm>
              <a:prstGeom prst="rect">
                <a:avLst/>
              </a:prstGeom>
              <a:blipFill>
                <a:blip r:embed="rId17"/>
                <a:stretch>
                  <a:fillRect l="-20930" r="-61628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/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9CAF91-CF11-9AF7-CE91-E1C4C952F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000" y="5199165"/>
                <a:ext cx="526264" cy="369332"/>
              </a:xfrm>
              <a:prstGeom prst="rect">
                <a:avLst/>
              </a:prstGeom>
              <a:blipFill>
                <a:blip r:embed="rId18"/>
                <a:stretch>
                  <a:fillRect l="-20930" r="-61628"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9B1D94-3BAB-21E1-CCE8-D50804F37C8B}"/>
              </a:ext>
            </a:extLst>
          </p:cNvPr>
          <p:cNvCxnSpPr>
            <a:cxnSpLocks/>
          </p:cNvCxnSpPr>
          <p:nvPr/>
        </p:nvCxnSpPr>
        <p:spPr>
          <a:xfrm>
            <a:off x="8996192" y="3672510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4E562-20AB-7F52-0192-E35FF35014C8}"/>
              </a:ext>
            </a:extLst>
          </p:cNvPr>
          <p:cNvCxnSpPr>
            <a:cxnSpLocks/>
          </p:cNvCxnSpPr>
          <p:nvPr/>
        </p:nvCxnSpPr>
        <p:spPr>
          <a:xfrm>
            <a:off x="8984739" y="4543545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113AC4-DEE0-84E2-88B6-58009F2A97B5}"/>
              </a:ext>
            </a:extLst>
          </p:cNvPr>
          <p:cNvCxnSpPr>
            <a:cxnSpLocks/>
          </p:cNvCxnSpPr>
          <p:nvPr/>
        </p:nvCxnSpPr>
        <p:spPr>
          <a:xfrm>
            <a:off x="8984738" y="5382772"/>
            <a:ext cx="10115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7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6184" y="1099910"/>
            <a:ext cx="10195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cs typeface="Helvetica" panose="020B0604020202020204" pitchFamily="34" charset="0"/>
              </a:rPr>
              <a:t>Fit a logistic model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such that the cost function</a:t>
            </a: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endParaRPr lang="en-GB" sz="2000" dirty="0">
              <a:cs typeface="Helvetica" panose="020B0604020202020204" pitchFamily="34" charset="0"/>
            </a:endParaRPr>
          </a:p>
          <a:p>
            <a:r>
              <a:rPr lang="en-GB" sz="2000" dirty="0">
                <a:cs typeface="Helvetica" panose="020B0604020202020204" pitchFamily="34" charset="0"/>
              </a:rPr>
              <a:t>is minimised with the gradient descent algorithm: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logistic regression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1" y="1720604"/>
            <a:ext cx="71247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63" y="5078333"/>
            <a:ext cx="498157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855" y="3206551"/>
            <a:ext cx="8454392" cy="1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 training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Deep Learning Training vs Deep Learning Inference (Explained) – Premio Inc">
            <a:extLst>
              <a:ext uri="{FF2B5EF4-FFF2-40B4-BE49-F238E27FC236}">
                <a16:creationId xmlns:a16="http://schemas.microsoft.com/office/drawing/2014/main" id="{40D9DFD7-63BE-780A-1202-CCA9B0AD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835" y="987807"/>
            <a:ext cx="8191929" cy="38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58DA12-7D9D-CB61-9408-8F52224A3D42}"/>
              </a:ext>
            </a:extLst>
          </p:cNvPr>
          <p:cNvSpPr txBox="1"/>
          <p:nvPr/>
        </p:nvSpPr>
        <p:spPr>
          <a:xfrm>
            <a:off x="241300" y="1075957"/>
            <a:ext cx="1124145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The algorithm used to train a neural network is called </a:t>
            </a:r>
            <a:r>
              <a:rPr lang="en-GB" sz="2000" b="1" dirty="0"/>
              <a:t>backpropagation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It fine-tunes the weights of a neural net based on the error rate (i.e. loss) obtained in the previous </a:t>
            </a:r>
            <a:r>
              <a:rPr lang="en-GB" sz="2000" b="1" dirty="0"/>
              <a:t>epoch</a:t>
            </a:r>
            <a:r>
              <a:rPr lang="en-GB" sz="2000" dirty="0"/>
              <a:t> (i.e. </a:t>
            </a:r>
            <a:r>
              <a:rPr lang="en-GB" sz="2000" b="1" dirty="0"/>
              <a:t>iteration</a:t>
            </a:r>
            <a:r>
              <a:rPr lang="en-GB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8388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backpropagation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9B01E74-D714-AACB-B804-90C657BB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92" y="192122"/>
            <a:ext cx="6646415" cy="51546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F202C-C7C1-7730-D0B3-B447ACF662EC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https://www.youtube.com/watch?v=Ilg3gGewQ5U&amp;t=548s&amp;ab_channel=3Blue1Brown</a:t>
            </a:r>
          </a:p>
        </p:txBody>
      </p:sp>
    </p:spTree>
    <p:extLst>
      <p:ext uri="{BB962C8B-B14F-4D97-AF65-F5344CB8AC3E}">
        <p14:creationId xmlns:p14="http://schemas.microsoft.com/office/powerpoint/2010/main" val="1011006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8" name="Picture 4" descr="Intro to optimization in deep learning: Gradient Descent">
            <a:extLst>
              <a:ext uri="{FF2B5EF4-FFF2-40B4-BE49-F238E27FC236}">
                <a16:creationId xmlns:a16="http://schemas.microsoft.com/office/drawing/2014/main" id="{8B5EF6DD-C521-CF67-84B7-6ADB1598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891" y="884766"/>
            <a:ext cx="9460523" cy="517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3870081" y="5838539"/>
            <a:ext cx="8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logistic regression                                                       (small) neural network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37038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54D61E48-BF64-B2E7-2DBF-2A67A271D19B}"/>
              </a:ext>
            </a:extLst>
          </p:cNvPr>
          <p:cNvSpPr txBox="1"/>
          <p:nvPr/>
        </p:nvSpPr>
        <p:spPr>
          <a:xfrm>
            <a:off x="241300" y="1075957"/>
            <a:ext cx="1124145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Training is </a:t>
            </a:r>
          </a:p>
          <a:p>
            <a:r>
              <a:rPr lang="en-GB" sz="2800" dirty="0"/>
              <a:t>a challenge.</a:t>
            </a:r>
          </a:p>
          <a:p>
            <a:endParaRPr lang="en-GB" sz="2800" dirty="0"/>
          </a:p>
          <a:p>
            <a:r>
              <a:rPr lang="en-GB" sz="2400" dirty="0"/>
              <a:t>Loss surface can </a:t>
            </a:r>
          </a:p>
          <a:p>
            <a:r>
              <a:rPr lang="en-GB" sz="2400" dirty="0"/>
              <a:t>be highly </a:t>
            </a:r>
          </a:p>
          <a:p>
            <a:r>
              <a:rPr lang="en-GB" sz="2400" dirty="0"/>
              <a:t>non-convex.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loss function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D28E2-813C-56CE-730A-903E1E7F3CC6}"/>
              </a:ext>
            </a:extLst>
          </p:cNvPr>
          <p:cNvSpPr txBox="1"/>
          <p:nvPr/>
        </p:nvSpPr>
        <p:spPr>
          <a:xfrm>
            <a:off x="5862026" y="5839186"/>
            <a:ext cx="265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(deep neural network)</a:t>
            </a:r>
            <a:endParaRPr lang="LID4096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4D313-15A7-F1C9-2A04-0D3BE75C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92" y="992539"/>
            <a:ext cx="8340974" cy="4691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1FB21-9AF8-CC1E-A88A-0C8459EFBDAD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https://izmailovpavel.github.io/curves_blogpost/</a:t>
            </a:r>
          </a:p>
        </p:txBody>
      </p:sp>
    </p:spTree>
    <p:extLst>
      <p:ext uri="{BB962C8B-B14F-4D97-AF65-F5344CB8AC3E}">
        <p14:creationId xmlns:p14="http://schemas.microsoft.com/office/powerpoint/2010/main" val="175192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stochastic gradient descent (SGD)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703EE-FBAB-6F38-4546-B630EB4E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794"/>
            <a:ext cx="12192000" cy="3231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(GD) takes into consideration the complete training dataset through every iteration, which may become time-consuming and computationally expensive.</a:t>
            </a:r>
          </a:p>
          <a:p>
            <a:endParaRPr lang="en-GB" sz="2000" dirty="0"/>
          </a:p>
          <a:p>
            <a:r>
              <a:rPr lang="en-GB" sz="2000" dirty="0"/>
              <a:t>GD may converge to a local minimum and may not be able to get away from it.</a:t>
            </a:r>
          </a:p>
          <a:p>
            <a:endParaRPr lang="en-GB" sz="2000" dirty="0"/>
          </a:p>
          <a:p>
            <a:r>
              <a:rPr lang="en-GB" sz="2000" b="1" dirty="0"/>
              <a:t>SGD</a:t>
            </a:r>
            <a:r>
              <a:rPr lang="en-GB" sz="2000" dirty="0"/>
              <a:t> takes into consideration one random data point through every iteration, which may lead to noisier results than the GD and may allow escaping local minima.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3733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mini batch gradient descent</a:t>
            </a:r>
            <a:endParaRPr lang="en-GB" sz="2800" dirty="0">
              <a:latin typeface="Helvetica" panose="020B0604020202020204" pitchFamily="34" charset="0"/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86C83-19D2-A2CE-A963-99FC0F05D8B1}"/>
              </a:ext>
            </a:extLst>
          </p:cNvPr>
          <p:cNvSpPr txBox="1"/>
          <p:nvPr/>
        </p:nvSpPr>
        <p:spPr>
          <a:xfrm>
            <a:off x="241300" y="1075957"/>
            <a:ext cx="11241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Mini batch gradient descent </a:t>
            </a:r>
            <a:r>
              <a:rPr lang="en-GB" sz="2000" dirty="0"/>
              <a:t>is a cross-over between GD and SGD. Instead of iterating through the entire dataset (GD) or one observation (SGD), we split the dataset into small subsets (</a:t>
            </a:r>
            <a:r>
              <a:rPr lang="en-GB" sz="2000" b="1" dirty="0"/>
              <a:t>batches</a:t>
            </a:r>
            <a:r>
              <a:rPr lang="en-GB" sz="2000" dirty="0"/>
              <a:t>) and compute the gradients for each batch.</a:t>
            </a:r>
          </a:p>
        </p:txBody>
      </p:sp>
      <p:pic>
        <p:nvPicPr>
          <p:cNvPr id="10242" name="Picture 2" descr="Batch , Mini Batch and Stochastic gradient descent | by Sweta | Medium">
            <a:extLst>
              <a:ext uri="{FF2B5EF4-FFF2-40B4-BE49-F238E27FC236}">
                <a16:creationId xmlns:a16="http://schemas.microsoft.com/office/drawing/2014/main" id="{2057BC61-0505-09F2-EB08-42601FA2C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96" y="2188552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79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60">
            <a:extLst>
              <a:ext uri="{FF2B5EF4-FFF2-40B4-BE49-F238E27FC236}">
                <a16:creationId xmlns:a16="http://schemas.microsoft.com/office/drawing/2014/main" id="{3BD5C5D3-CB73-4188-A25B-E9FCA1B1E432}"/>
              </a:ext>
            </a:extLst>
          </p:cNvPr>
          <p:cNvGrpSpPr/>
          <p:nvPr/>
        </p:nvGrpSpPr>
        <p:grpSpPr>
          <a:xfrm>
            <a:off x="6928116" y="1742630"/>
            <a:ext cx="3433878" cy="3372740"/>
            <a:chOff x="4379061" y="1678668"/>
            <a:chExt cx="3433878" cy="3372740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E705B7A8-2236-4A94-9650-ED2D30B20EB8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E6CDD194-E7CC-4E1C-A6DE-E1316EC288DC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007AFAD5-AB4F-4392-8BAD-152616B99409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354C355A-79AC-49E0-84A7-24C5A78D4511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0A8BC8F1-A398-4E0F-B423-BCEA73384BDB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640E8297-9120-41C9-A221-48088DE16A31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24CA7F4B-2C3E-471A-B204-76C07742EC80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86A0022F-ED34-4E92-9488-2B31872A1EA2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360FD9F-05EA-4458-A1F5-C967BFCA42ED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B5373B35-DC0B-4A6E-9303-A1FF9DDE1DE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60685ED5-5D0B-4EC6-8D7E-E6108322C6B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18">
              <a:extLst>
                <a:ext uri="{FF2B5EF4-FFF2-40B4-BE49-F238E27FC236}">
                  <a16:creationId xmlns:a16="http://schemas.microsoft.com/office/drawing/2014/main" id="{835CC708-0418-4899-BD21-E49FDCF24F38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77426665-221B-4D92-8465-39C8CDCEF1E3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0F998735-66D4-46F6-A6C8-DB6CC8A539F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B9094454-0A22-4E27-B0BB-D423080BA021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BC2AED12-D846-4428-BF7A-09D9F84F4881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50FFA12-7644-4A15-8D50-A2FC2AE9C240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24">
              <a:extLst>
                <a:ext uri="{FF2B5EF4-FFF2-40B4-BE49-F238E27FC236}">
                  <a16:creationId xmlns:a16="http://schemas.microsoft.com/office/drawing/2014/main" id="{E59C1DCC-13F7-457B-82DB-851968016DCD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4050AF73-C30F-4925-B499-34FA26D979D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26">
              <a:extLst>
                <a:ext uri="{FF2B5EF4-FFF2-40B4-BE49-F238E27FC236}">
                  <a16:creationId xmlns:a16="http://schemas.microsoft.com/office/drawing/2014/main" id="{9C8623E3-8EA7-4828-B882-DE9A514AF68E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8C053B37-2FC2-4826-83C6-E61B8C9E9258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28">
              <a:extLst>
                <a:ext uri="{FF2B5EF4-FFF2-40B4-BE49-F238E27FC236}">
                  <a16:creationId xmlns:a16="http://schemas.microsoft.com/office/drawing/2014/main" id="{A3DACE94-25BE-4B08-9885-56B6107E6F78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29">
              <a:extLst>
                <a:ext uri="{FF2B5EF4-FFF2-40B4-BE49-F238E27FC236}">
                  <a16:creationId xmlns:a16="http://schemas.microsoft.com/office/drawing/2014/main" id="{6882817B-1A39-4B1F-9275-70FB7DFF8F3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30">
              <a:extLst>
                <a:ext uri="{FF2B5EF4-FFF2-40B4-BE49-F238E27FC236}">
                  <a16:creationId xmlns:a16="http://schemas.microsoft.com/office/drawing/2014/main" id="{E7E6B9A7-D00D-4461-8C9E-350FDAB3D265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31">
              <a:extLst>
                <a:ext uri="{FF2B5EF4-FFF2-40B4-BE49-F238E27FC236}">
                  <a16:creationId xmlns:a16="http://schemas.microsoft.com/office/drawing/2014/main" id="{068CE69A-C549-43BD-AC12-6ABE0E4827CE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32">
              <a:extLst>
                <a:ext uri="{FF2B5EF4-FFF2-40B4-BE49-F238E27FC236}">
                  <a16:creationId xmlns:a16="http://schemas.microsoft.com/office/drawing/2014/main" id="{B353DE2C-6C6F-4D86-A808-B79457FDF2C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9F448619-9A56-4745-AE21-D21025D63507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34">
              <a:extLst>
                <a:ext uri="{FF2B5EF4-FFF2-40B4-BE49-F238E27FC236}">
                  <a16:creationId xmlns:a16="http://schemas.microsoft.com/office/drawing/2014/main" id="{44D12105-E115-458A-B1FE-32449068D11D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FFFA011-C175-4E8D-BFD5-2B7E45497BF4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239D06F8-729B-47FA-A0B7-78540CE80879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37">
              <a:extLst>
                <a:ext uri="{FF2B5EF4-FFF2-40B4-BE49-F238E27FC236}">
                  <a16:creationId xmlns:a16="http://schemas.microsoft.com/office/drawing/2014/main" id="{DF2E7F78-7B1D-408E-8332-4BEEAEC28ADD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38">
              <a:extLst>
                <a:ext uri="{FF2B5EF4-FFF2-40B4-BE49-F238E27FC236}">
                  <a16:creationId xmlns:a16="http://schemas.microsoft.com/office/drawing/2014/main" id="{B78E1086-73CA-47BA-B22C-A067F5C60CF1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BC1EA9A0-D465-4321-A3C1-9DC40077C83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71483079-C83B-47F9-95D0-F5EBF3CBEAE9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A25DF4D1-38AA-4F7E-9554-5DA7695AB3BB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C9C4537-2549-4D4A-AA23-89BE8AA5E3A8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7E95E3FC-2A10-4CB6-AA64-72D96AB14600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76727FFD-A81D-458B-921D-5FFCA8CD251F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8A3F8155-0D8F-48F6-B2AB-1A15264449E9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F22CD8B2-2189-4649-937C-0DEECE4E7A1F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8327BB9-E9F5-4BB6-89F0-F61006457ABA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13623E4C-1A87-4821-AC57-AFC62F8242A0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49">
              <a:extLst>
                <a:ext uri="{FF2B5EF4-FFF2-40B4-BE49-F238E27FC236}">
                  <a16:creationId xmlns:a16="http://schemas.microsoft.com/office/drawing/2014/main" id="{5A380634-AA70-449D-B818-E794B03DAF57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50">
              <a:extLst>
                <a:ext uri="{FF2B5EF4-FFF2-40B4-BE49-F238E27FC236}">
                  <a16:creationId xmlns:a16="http://schemas.microsoft.com/office/drawing/2014/main" id="{70BC9391-54DC-4140-B3F5-3B22B475DC9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51">
              <a:extLst>
                <a:ext uri="{FF2B5EF4-FFF2-40B4-BE49-F238E27FC236}">
                  <a16:creationId xmlns:a16="http://schemas.microsoft.com/office/drawing/2014/main" id="{BB1520D5-6BC8-4B0C-AA90-5B8D25621BF8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52">
              <a:extLst>
                <a:ext uri="{FF2B5EF4-FFF2-40B4-BE49-F238E27FC236}">
                  <a16:creationId xmlns:a16="http://schemas.microsoft.com/office/drawing/2014/main" id="{78076458-C4BE-4505-9D00-BAAD120A3CC7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53">
              <a:extLst>
                <a:ext uri="{FF2B5EF4-FFF2-40B4-BE49-F238E27FC236}">
                  <a16:creationId xmlns:a16="http://schemas.microsoft.com/office/drawing/2014/main" id="{FCFC2039-E03D-4CE8-9FC7-81374552F26C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54">
              <a:extLst>
                <a:ext uri="{FF2B5EF4-FFF2-40B4-BE49-F238E27FC236}">
                  <a16:creationId xmlns:a16="http://schemas.microsoft.com/office/drawing/2014/main" id="{711FAB13-FCC9-4816-B3A2-96D8FC46678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55">
              <a:extLst>
                <a:ext uri="{FF2B5EF4-FFF2-40B4-BE49-F238E27FC236}">
                  <a16:creationId xmlns:a16="http://schemas.microsoft.com/office/drawing/2014/main" id="{AD208FF3-2309-4130-A4B5-6BCA47F160A4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56">
              <a:extLst>
                <a:ext uri="{FF2B5EF4-FFF2-40B4-BE49-F238E27FC236}">
                  <a16:creationId xmlns:a16="http://schemas.microsoft.com/office/drawing/2014/main" id="{88FF8C85-4AE4-4B5A-985A-F08E476EA73F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57">
              <a:extLst>
                <a:ext uri="{FF2B5EF4-FFF2-40B4-BE49-F238E27FC236}">
                  <a16:creationId xmlns:a16="http://schemas.microsoft.com/office/drawing/2014/main" id="{6AC788B9-1CDF-4CE2-AEE1-B2C59075855F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58">
              <a:extLst>
                <a:ext uri="{FF2B5EF4-FFF2-40B4-BE49-F238E27FC236}">
                  <a16:creationId xmlns:a16="http://schemas.microsoft.com/office/drawing/2014/main" id="{A6FAF900-9CC4-4AE9-8C0D-868CFDC0691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59">
              <a:extLst>
                <a:ext uri="{FF2B5EF4-FFF2-40B4-BE49-F238E27FC236}">
                  <a16:creationId xmlns:a16="http://schemas.microsoft.com/office/drawing/2014/main" id="{F14CAD77-5AFE-470C-BB10-8AB00913224B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60">
              <a:extLst>
                <a:ext uri="{FF2B5EF4-FFF2-40B4-BE49-F238E27FC236}">
                  <a16:creationId xmlns:a16="http://schemas.microsoft.com/office/drawing/2014/main" id="{A0ADE336-62B6-47C4-A4A0-FEE328296905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61">
              <a:extLst>
                <a:ext uri="{FF2B5EF4-FFF2-40B4-BE49-F238E27FC236}">
                  <a16:creationId xmlns:a16="http://schemas.microsoft.com/office/drawing/2014/main" id="{CD233911-9E75-41C6-B9BB-F518D8112A12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62">
              <a:extLst>
                <a:ext uri="{FF2B5EF4-FFF2-40B4-BE49-F238E27FC236}">
                  <a16:creationId xmlns:a16="http://schemas.microsoft.com/office/drawing/2014/main" id="{1F554E5D-77DD-4B2F-A1D8-9744EE53B832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678">
              <a:extLst>
                <a:ext uri="{FF2B5EF4-FFF2-40B4-BE49-F238E27FC236}">
                  <a16:creationId xmlns:a16="http://schemas.microsoft.com/office/drawing/2014/main" id="{A156F456-E316-4B0F-86CB-8FB3A18CE8B4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679">
              <a:extLst>
                <a:ext uri="{FF2B5EF4-FFF2-40B4-BE49-F238E27FC236}">
                  <a16:creationId xmlns:a16="http://schemas.microsoft.com/office/drawing/2014/main" id="{65CE4708-25C3-4BE4-8C8F-20A1378F3DFE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680">
              <a:extLst>
                <a:ext uri="{FF2B5EF4-FFF2-40B4-BE49-F238E27FC236}">
                  <a16:creationId xmlns:a16="http://schemas.microsoft.com/office/drawing/2014/main" id="{D1173BCB-9E38-49DD-8A77-A3A3EE5AFF34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681">
              <a:extLst>
                <a:ext uri="{FF2B5EF4-FFF2-40B4-BE49-F238E27FC236}">
                  <a16:creationId xmlns:a16="http://schemas.microsoft.com/office/drawing/2014/main" id="{D1C4007D-4407-4CA8-9100-5AA8840C93EA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682">
              <a:extLst>
                <a:ext uri="{FF2B5EF4-FFF2-40B4-BE49-F238E27FC236}">
                  <a16:creationId xmlns:a16="http://schemas.microsoft.com/office/drawing/2014/main" id="{61BEE568-C163-4478-B46A-9244F523A0C2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683">
              <a:extLst>
                <a:ext uri="{FF2B5EF4-FFF2-40B4-BE49-F238E27FC236}">
                  <a16:creationId xmlns:a16="http://schemas.microsoft.com/office/drawing/2014/main" id="{F9546E69-1260-4D54-977D-3B258EB2F260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684">
              <a:extLst>
                <a:ext uri="{FF2B5EF4-FFF2-40B4-BE49-F238E27FC236}">
                  <a16:creationId xmlns:a16="http://schemas.microsoft.com/office/drawing/2014/main" id="{4FDCB415-DE78-40C9-B3D2-58078F684174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685">
              <a:extLst>
                <a:ext uri="{FF2B5EF4-FFF2-40B4-BE49-F238E27FC236}">
                  <a16:creationId xmlns:a16="http://schemas.microsoft.com/office/drawing/2014/main" id="{7B8712E7-5B18-435B-9D58-BB2A88FDF00C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686">
              <a:extLst>
                <a:ext uri="{FF2B5EF4-FFF2-40B4-BE49-F238E27FC236}">
                  <a16:creationId xmlns:a16="http://schemas.microsoft.com/office/drawing/2014/main" id="{1C89010E-0994-43B4-8C53-2EFF23A50A7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687">
              <a:extLst>
                <a:ext uri="{FF2B5EF4-FFF2-40B4-BE49-F238E27FC236}">
                  <a16:creationId xmlns:a16="http://schemas.microsoft.com/office/drawing/2014/main" id="{9E7DB028-AEB2-4826-93FC-716ECE1446F3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688">
              <a:extLst>
                <a:ext uri="{FF2B5EF4-FFF2-40B4-BE49-F238E27FC236}">
                  <a16:creationId xmlns:a16="http://schemas.microsoft.com/office/drawing/2014/main" id="{82DA96BA-2E9E-4F53-8C08-569653708CF0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689">
              <a:extLst>
                <a:ext uri="{FF2B5EF4-FFF2-40B4-BE49-F238E27FC236}">
                  <a16:creationId xmlns:a16="http://schemas.microsoft.com/office/drawing/2014/main" id="{17A01ED8-1F94-4F98-AB68-AE5CFE2973C5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690">
              <a:extLst>
                <a:ext uri="{FF2B5EF4-FFF2-40B4-BE49-F238E27FC236}">
                  <a16:creationId xmlns:a16="http://schemas.microsoft.com/office/drawing/2014/main" id="{F5C91979-5282-4351-976D-9E6FF00B2EFF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691">
              <a:extLst>
                <a:ext uri="{FF2B5EF4-FFF2-40B4-BE49-F238E27FC236}">
                  <a16:creationId xmlns:a16="http://schemas.microsoft.com/office/drawing/2014/main" id="{4F0AE9C7-CD6F-4350-9EC1-AE247EF22EB7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692">
              <a:extLst>
                <a:ext uri="{FF2B5EF4-FFF2-40B4-BE49-F238E27FC236}">
                  <a16:creationId xmlns:a16="http://schemas.microsoft.com/office/drawing/2014/main" id="{AB588B05-7C9A-4447-8C5E-4804F618CD3B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693">
              <a:extLst>
                <a:ext uri="{FF2B5EF4-FFF2-40B4-BE49-F238E27FC236}">
                  <a16:creationId xmlns:a16="http://schemas.microsoft.com/office/drawing/2014/main" id="{37BD655A-7D78-4D28-AA85-D511704F592F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694">
              <a:extLst>
                <a:ext uri="{FF2B5EF4-FFF2-40B4-BE49-F238E27FC236}">
                  <a16:creationId xmlns:a16="http://schemas.microsoft.com/office/drawing/2014/main" id="{3E654128-2A93-4045-B25C-A0CBB5A22BA1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695">
              <a:extLst>
                <a:ext uri="{FF2B5EF4-FFF2-40B4-BE49-F238E27FC236}">
                  <a16:creationId xmlns:a16="http://schemas.microsoft.com/office/drawing/2014/main" id="{C120210B-50F0-46D5-BDB9-7FD6E59764AC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696">
              <a:extLst>
                <a:ext uri="{FF2B5EF4-FFF2-40B4-BE49-F238E27FC236}">
                  <a16:creationId xmlns:a16="http://schemas.microsoft.com/office/drawing/2014/main" id="{EAE3154F-9CCA-43B2-9151-31BF3ADB034B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697">
              <a:extLst>
                <a:ext uri="{FF2B5EF4-FFF2-40B4-BE49-F238E27FC236}">
                  <a16:creationId xmlns:a16="http://schemas.microsoft.com/office/drawing/2014/main" id="{F18FC2C5-C6E3-4B27-B93E-B1EB54A5F718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698">
              <a:extLst>
                <a:ext uri="{FF2B5EF4-FFF2-40B4-BE49-F238E27FC236}">
                  <a16:creationId xmlns:a16="http://schemas.microsoft.com/office/drawing/2014/main" id="{ED05CCF0-C957-48AC-B187-F6ADADEF9AF9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699">
              <a:extLst>
                <a:ext uri="{FF2B5EF4-FFF2-40B4-BE49-F238E27FC236}">
                  <a16:creationId xmlns:a16="http://schemas.microsoft.com/office/drawing/2014/main" id="{8EDAF300-FCBE-4CBA-8358-04FA3C9A4EAA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700">
              <a:extLst>
                <a:ext uri="{FF2B5EF4-FFF2-40B4-BE49-F238E27FC236}">
                  <a16:creationId xmlns:a16="http://schemas.microsoft.com/office/drawing/2014/main" id="{2340FEF2-0DFF-4BC9-8358-B85AB1F210E5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701">
              <a:extLst>
                <a:ext uri="{FF2B5EF4-FFF2-40B4-BE49-F238E27FC236}">
                  <a16:creationId xmlns:a16="http://schemas.microsoft.com/office/drawing/2014/main" id="{AE1275F0-ED05-40B6-9D4A-239E44AB16F3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702">
              <a:extLst>
                <a:ext uri="{FF2B5EF4-FFF2-40B4-BE49-F238E27FC236}">
                  <a16:creationId xmlns:a16="http://schemas.microsoft.com/office/drawing/2014/main" id="{73D6EEDA-2A28-4B1D-87AC-45EFF8C2A71E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255">
              <a:extLst>
                <a:ext uri="{FF2B5EF4-FFF2-40B4-BE49-F238E27FC236}">
                  <a16:creationId xmlns:a16="http://schemas.microsoft.com/office/drawing/2014/main" id="{98A0BA5E-A983-46CE-B635-A8ECDAA6954B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256">
              <a:extLst>
                <a:ext uri="{FF2B5EF4-FFF2-40B4-BE49-F238E27FC236}">
                  <a16:creationId xmlns:a16="http://schemas.microsoft.com/office/drawing/2014/main" id="{EC0C21C7-AEA1-4039-B015-62CC70103B2D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257">
              <a:extLst>
                <a:ext uri="{FF2B5EF4-FFF2-40B4-BE49-F238E27FC236}">
                  <a16:creationId xmlns:a16="http://schemas.microsoft.com/office/drawing/2014/main" id="{821A38DE-1062-422D-BB94-1727353725B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265">
              <a:extLst>
                <a:ext uri="{FF2B5EF4-FFF2-40B4-BE49-F238E27FC236}">
                  <a16:creationId xmlns:a16="http://schemas.microsoft.com/office/drawing/2014/main" id="{090AF02A-9817-40B2-810E-1D85D0C6AF31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302">
              <a:extLst>
                <a:ext uri="{FF2B5EF4-FFF2-40B4-BE49-F238E27FC236}">
                  <a16:creationId xmlns:a16="http://schemas.microsoft.com/office/drawing/2014/main" id="{6194177A-6E8F-49AB-8009-618C5E145EBA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303">
              <a:extLst>
                <a:ext uri="{FF2B5EF4-FFF2-40B4-BE49-F238E27FC236}">
                  <a16:creationId xmlns:a16="http://schemas.microsoft.com/office/drawing/2014/main" id="{1BE4DC1E-22F5-47EA-8803-A4096D8E417A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304">
              <a:extLst>
                <a:ext uri="{FF2B5EF4-FFF2-40B4-BE49-F238E27FC236}">
                  <a16:creationId xmlns:a16="http://schemas.microsoft.com/office/drawing/2014/main" id="{FCCE8F91-5C29-4FED-AE29-147BA75E97BA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305">
              <a:extLst>
                <a:ext uri="{FF2B5EF4-FFF2-40B4-BE49-F238E27FC236}">
                  <a16:creationId xmlns:a16="http://schemas.microsoft.com/office/drawing/2014/main" id="{775FEF86-33E9-4910-B056-27965AF8A741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306">
              <a:extLst>
                <a:ext uri="{FF2B5EF4-FFF2-40B4-BE49-F238E27FC236}">
                  <a16:creationId xmlns:a16="http://schemas.microsoft.com/office/drawing/2014/main" id="{212D5823-21B6-464B-B86E-28AD794E1C1E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307">
              <a:extLst>
                <a:ext uri="{FF2B5EF4-FFF2-40B4-BE49-F238E27FC236}">
                  <a16:creationId xmlns:a16="http://schemas.microsoft.com/office/drawing/2014/main" id="{28AFD7B7-FD3A-4CDC-A8A9-94C46D624F3D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308">
              <a:extLst>
                <a:ext uri="{FF2B5EF4-FFF2-40B4-BE49-F238E27FC236}">
                  <a16:creationId xmlns:a16="http://schemas.microsoft.com/office/drawing/2014/main" id="{A05DD5AF-837D-40B0-AED0-1E25D3B274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309">
              <a:extLst>
                <a:ext uri="{FF2B5EF4-FFF2-40B4-BE49-F238E27FC236}">
                  <a16:creationId xmlns:a16="http://schemas.microsoft.com/office/drawing/2014/main" id="{66624BA6-564B-4B0F-AB32-196B9917E19C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310">
              <a:extLst>
                <a:ext uri="{FF2B5EF4-FFF2-40B4-BE49-F238E27FC236}">
                  <a16:creationId xmlns:a16="http://schemas.microsoft.com/office/drawing/2014/main" id="{441E5D5C-B839-45DB-96C6-CA48C4217F96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311">
              <a:extLst>
                <a:ext uri="{FF2B5EF4-FFF2-40B4-BE49-F238E27FC236}">
                  <a16:creationId xmlns:a16="http://schemas.microsoft.com/office/drawing/2014/main" id="{A3294BF8-5C53-4CEB-B9EC-4BC879F4DD64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312">
              <a:extLst>
                <a:ext uri="{FF2B5EF4-FFF2-40B4-BE49-F238E27FC236}">
                  <a16:creationId xmlns:a16="http://schemas.microsoft.com/office/drawing/2014/main" id="{0C273D50-DE53-40B3-94DB-92F5C750554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313">
              <a:extLst>
                <a:ext uri="{FF2B5EF4-FFF2-40B4-BE49-F238E27FC236}">
                  <a16:creationId xmlns:a16="http://schemas.microsoft.com/office/drawing/2014/main" id="{6BEF31BB-88FB-4889-B966-171C714CAB83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314">
              <a:extLst>
                <a:ext uri="{FF2B5EF4-FFF2-40B4-BE49-F238E27FC236}">
                  <a16:creationId xmlns:a16="http://schemas.microsoft.com/office/drawing/2014/main" id="{1F491255-3E53-42E3-A131-C4BD22FA6B5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315">
              <a:extLst>
                <a:ext uri="{FF2B5EF4-FFF2-40B4-BE49-F238E27FC236}">
                  <a16:creationId xmlns:a16="http://schemas.microsoft.com/office/drawing/2014/main" id="{47BD8DE8-FCB5-44ED-A249-56BC0367C79C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316">
              <a:extLst>
                <a:ext uri="{FF2B5EF4-FFF2-40B4-BE49-F238E27FC236}">
                  <a16:creationId xmlns:a16="http://schemas.microsoft.com/office/drawing/2014/main" id="{1A3D7E3C-19BD-4ABF-BE71-06943DAC3C3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317">
              <a:extLst>
                <a:ext uri="{FF2B5EF4-FFF2-40B4-BE49-F238E27FC236}">
                  <a16:creationId xmlns:a16="http://schemas.microsoft.com/office/drawing/2014/main" id="{70A4AA33-A0A4-4F9B-B153-6E7400491026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C73C42CD-D9C8-4D83-A3B4-AF68FF320A52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383">
              <a:extLst>
                <a:ext uri="{FF2B5EF4-FFF2-40B4-BE49-F238E27FC236}">
                  <a16:creationId xmlns:a16="http://schemas.microsoft.com/office/drawing/2014/main" id="{3B2227AD-A240-4D51-8833-E12658197084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384">
              <a:extLst>
                <a:ext uri="{FF2B5EF4-FFF2-40B4-BE49-F238E27FC236}">
                  <a16:creationId xmlns:a16="http://schemas.microsoft.com/office/drawing/2014/main" id="{39D84EAE-EF53-4EB4-8A0D-69CDC8A40146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385">
              <a:extLst>
                <a:ext uri="{FF2B5EF4-FFF2-40B4-BE49-F238E27FC236}">
                  <a16:creationId xmlns:a16="http://schemas.microsoft.com/office/drawing/2014/main" id="{D314AB2B-BF9B-4232-877C-AB1B2EBFF9D1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386">
              <a:extLst>
                <a:ext uri="{FF2B5EF4-FFF2-40B4-BE49-F238E27FC236}">
                  <a16:creationId xmlns:a16="http://schemas.microsoft.com/office/drawing/2014/main" id="{283DFE7E-3F15-4558-8198-544BD95A13AA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387">
              <a:extLst>
                <a:ext uri="{FF2B5EF4-FFF2-40B4-BE49-F238E27FC236}">
                  <a16:creationId xmlns:a16="http://schemas.microsoft.com/office/drawing/2014/main" id="{E848DE90-CE91-4342-95A6-65CFEDE72091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388">
              <a:extLst>
                <a:ext uri="{FF2B5EF4-FFF2-40B4-BE49-F238E27FC236}">
                  <a16:creationId xmlns:a16="http://schemas.microsoft.com/office/drawing/2014/main" id="{D6ACDFFF-1570-4677-B02B-C12E17557BAA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389">
              <a:extLst>
                <a:ext uri="{FF2B5EF4-FFF2-40B4-BE49-F238E27FC236}">
                  <a16:creationId xmlns:a16="http://schemas.microsoft.com/office/drawing/2014/main" id="{14694FF7-C55F-4342-A510-C103D46FBB49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390">
              <a:extLst>
                <a:ext uri="{FF2B5EF4-FFF2-40B4-BE49-F238E27FC236}">
                  <a16:creationId xmlns:a16="http://schemas.microsoft.com/office/drawing/2014/main" id="{8D928526-3023-4BB7-903B-281D7AD2AB5B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391">
              <a:extLst>
                <a:ext uri="{FF2B5EF4-FFF2-40B4-BE49-F238E27FC236}">
                  <a16:creationId xmlns:a16="http://schemas.microsoft.com/office/drawing/2014/main" id="{26362F53-5F58-42A3-B137-CBEAEFB6D37A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392">
              <a:extLst>
                <a:ext uri="{FF2B5EF4-FFF2-40B4-BE49-F238E27FC236}">
                  <a16:creationId xmlns:a16="http://schemas.microsoft.com/office/drawing/2014/main" id="{35DC8070-5282-42A1-8437-2B44A6CEB573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393">
              <a:extLst>
                <a:ext uri="{FF2B5EF4-FFF2-40B4-BE49-F238E27FC236}">
                  <a16:creationId xmlns:a16="http://schemas.microsoft.com/office/drawing/2014/main" id="{A77672B1-F145-4307-BBB6-F6658D2CBF01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394">
              <a:extLst>
                <a:ext uri="{FF2B5EF4-FFF2-40B4-BE49-F238E27FC236}">
                  <a16:creationId xmlns:a16="http://schemas.microsoft.com/office/drawing/2014/main" id="{B438494F-7557-49FE-A456-169353815504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395">
              <a:extLst>
                <a:ext uri="{FF2B5EF4-FFF2-40B4-BE49-F238E27FC236}">
                  <a16:creationId xmlns:a16="http://schemas.microsoft.com/office/drawing/2014/main" id="{FDE2B861-ED2D-4A61-845A-CACE8135F2D7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396">
              <a:extLst>
                <a:ext uri="{FF2B5EF4-FFF2-40B4-BE49-F238E27FC236}">
                  <a16:creationId xmlns:a16="http://schemas.microsoft.com/office/drawing/2014/main" id="{2C8D8BB4-02C8-4862-A40F-CD8C325FCCAE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397">
              <a:extLst>
                <a:ext uri="{FF2B5EF4-FFF2-40B4-BE49-F238E27FC236}">
                  <a16:creationId xmlns:a16="http://schemas.microsoft.com/office/drawing/2014/main" id="{D5584209-5793-4F40-AF08-81D810523627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398">
              <a:extLst>
                <a:ext uri="{FF2B5EF4-FFF2-40B4-BE49-F238E27FC236}">
                  <a16:creationId xmlns:a16="http://schemas.microsoft.com/office/drawing/2014/main" id="{DEB2AD56-9FBA-4E4E-956E-DD67F0A55895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399">
              <a:extLst>
                <a:ext uri="{FF2B5EF4-FFF2-40B4-BE49-F238E27FC236}">
                  <a16:creationId xmlns:a16="http://schemas.microsoft.com/office/drawing/2014/main" id="{FBA348C5-37A5-4BAF-AC93-37D6C2479A0F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400">
              <a:extLst>
                <a:ext uri="{FF2B5EF4-FFF2-40B4-BE49-F238E27FC236}">
                  <a16:creationId xmlns:a16="http://schemas.microsoft.com/office/drawing/2014/main" id="{36828840-7451-4DAC-A6BE-87CDC7FAEB14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401">
              <a:extLst>
                <a:ext uri="{FF2B5EF4-FFF2-40B4-BE49-F238E27FC236}">
                  <a16:creationId xmlns:a16="http://schemas.microsoft.com/office/drawing/2014/main" id="{95770355-A3F0-4987-BC37-5191A8320F2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402">
              <a:extLst>
                <a:ext uri="{FF2B5EF4-FFF2-40B4-BE49-F238E27FC236}">
                  <a16:creationId xmlns:a16="http://schemas.microsoft.com/office/drawing/2014/main" id="{F8B0CD8B-73C3-45DE-9D78-D1B95D0AFA5F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403">
              <a:extLst>
                <a:ext uri="{FF2B5EF4-FFF2-40B4-BE49-F238E27FC236}">
                  <a16:creationId xmlns:a16="http://schemas.microsoft.com/office/drawing/2014/main" id="{9D2BA91B-2781-4FA3-A19D-64666E8BA96D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404">
              <a:extLst>
                <a:ext uri="{FF2B5EF4-FFF2-40B4-BE49-F238E27FC236}">
                  <a16:creationId xmlns:a16="http://schemas.microsoft.com/office/drawing/2014/main" id="{38D61254-24C7-49A3-A759-C79065231545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405">
              <a:extLst>
                <a:ext uri="{FF2B5EF4-FFF2-40B4-BE49-F238E27FC236}">
                  <a16:creationId xmlns:a16="http://schemas.microsoft.com/office/drawing/2014/main" id="{1807F84B-2354-4226-B947-607DB91C0AF3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406">
              <a:extLst>
                <a:ext uri="{FF2B5EF4-FFF2-40B4-BE49-F238E27FC236}">
                  <a16:creationId xmlns:a16="http://schemas.microsoft.com/office/drawing/2014/main" id="{4552EE5E-90B5-4C4E-8020-3D09B1BD0A00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407">
              <a:extLst>
                <a:ext uri="{FF2B5EF4-FFF2-40B4-BE49-F238E27FC236}">
                  <a16:creationId xmlns:a16="http://schemas.microsoft.com/office/drawing/2014/main" id="{9359EF3B-55A7-477B-AD1D-E56888F53BCF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408">
              <a:extLst>
                <a:ext uri="{FF2B5EF4-FFF2-40B4-BE49-F238E27FC236}">
                  <a16:creationId xmlns:a16="http://schemas.microsoft.com/office/drawing/2014/main" id="{EECFFC30-4B78-40A8-9C1F-3BE88BC73EEA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409">
              <a:extLst>
                <a:ext uri="{FF2B5EF4-FFF2-40B4-BE49-F238E27FC236}">
                  <a16:creationId xmlns:a16="http://schemas.microsoft.com/office/drawing/2014/main" id="{81103F2A-3F92-43F1-9C3B-9931C5B065CC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410">
              <a:extLst>
                <a:ext uri="{FF2B5EF4-FFF2-40B4-BE49-F238E27FC236}">
                  <a16:creationId xmlns:a16="http://schemas.microsoft.com/office/drawing/2014/main" id="{B4B33D60-459D-46BE-9022-CDE14AB89369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411">
              <a:extLst>
                <a:ext uri="{FF2B5EF4-FFF2-40B4-BE49-F238E27FC236}">
                  <a16:creationId xmlns:a16="http://schemas.microsoft.com/office/drawing/2014/main" id="{3DEF0067-002D-497E-A8A2-D5CA85DD644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412">
              <a:extLst>
                <a:ext uri="{FF2B5EF4-FFF2-40B4-BE49-F238E27FC236}">
                  <a16:creationId xmlns:a16="http://schemas.microsoft.com/office/drawing/2014/main" id="{7334C87F-CE21-4EE5-BADF-111E30C28BE0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413">
              <a:extLst>
                <a:ext uri="{FF2B5EF4-FFF2-40B4-BE49-F238E27FC236}">
                  <a16:creationId xmlns:a16="http://schemas.microsoft.com/office/drawing/2014/main" id="{CCA6BA08-6906-4EA1-9BDA-9CCC9F8A6E10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414">
              <a:extLst>
                <a:ext uri="{FF2B5EF4-FFF2-40B4-BE49-F238E27FC236}">
                  <a16:creationId xmlns:a16="http://schemas.microsoft.com/office/drawing/2014/main" id="{6D163E6E-D5EB-4103-A44C-CB0251E6634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415">
              <a:extLst>
                <a:ext uri="{FF2B5EF4-FFF2-40B4-BE49-F238E27FC236}">
                  <a16:creationId xmlns:a16="http://schemas.microsoft.com/office/drawing/2014/main" id="{B88605DC-3679-4C51-A5C9-122253DC8C92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416">
              <a:extLst>
                <a:ext uri="{FF2B5EF4-FFF2-40B4-BE49-F238E27FC236}">
                  <a16:creationId xmlns:a16="http://schemas.microsoft.com/office/drawing/2014/main" id="{92D995A1-CAED-4CCC-A5B7-5089AFCA51B9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417">
              <a:extLst>
                <a:ext uri="{FF2B5EF4-FFF2-40B4-BE49-F238E27FC236}">
                  <a16:creationId xmlns:a16="http://schemas.microsoft.com/office/drawing/2014/main" id="{69E43480-FA29-4E5B-B586-184FE048AAC3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418">
              <a:extLst>
                <a:ext uri="{FF2B5EF4-FFF2-40B4-BE49-F238E27FC236}">
                  <a16:creationId xmlns:a16="http://schemas.microsoft.com/office/drawing/2014/main" id="{CC67C7C0-5E88-47B7-ADEA-20BB440B0CE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419">
              <a:extLst>
                <a:ext uri="{FF2B5EF4-FFF2-40B4-BE49-F238E27FC236}">
                  <a16:creationId xmlns:a16="http://schemas.microsoft.com/office/drawing/2014/main" id="{A465111A-0091-4705-BF3F-C5574E1A2552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420">
              <a:extLst>
                <a:ext uri="{FF2B5EF4-FFF2-40B4-BE49-F238E27FC236}">
                  <a16:creationId xmlns:a16="http://schemas.microsoft.com/office/drawing/2014/main" id="{D7527894-5492-4EA9-B147-C42D24718C47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703">
              <a:extLst>
                <a:ext uri="{FF2B5EF4-FFF2-40B4-BE49-F238E27FC236}">
                  <a16:creationId xmlns:a16="http://schemas.microsoft.com/office/drawing/2014/main" id="{E5641441-9019-4371-8511-652B304A433B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704">
              <a:extLst>
                <a:ext uri="{FF2B5EF4-FFF2-40B4-BE49-F238E27FC236}">
                  <a16:creationId xmlns:a16="http://schemas.microsoft.com/office/drawing/2014/main" id="{A1530B62-0ADE-43AE-B11D-E792720F5418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705">
              <a:extLst>
                <a:ext uri="{FF2B5EF4-FFF2-40B4-BE49-F238E27FC236}">
                  <a16:creationId xmlns:a16="http://schemas.microsoft.com/office/drawing/2014/main" id="{1EC253C7-5554-4A03-94F0-58DAB36DC57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706">
              <a:extLst>
                <a:ext uri="{FF2B5EF4-FFF2-40B4-BE49-F238E27FC236}">
                  <a16:creationId xmlns:a16="http://schemas.microsoft.com/office/drawing/2014/main" id="{7B2ADFE2-DCC9-45CA-93A1-03A9794FB358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707">
              <a:extLst>
                <a:ext uri="{FF2B5EF4-FFF2-40B4-BE49-F238E27FC236}">
                  <a16:creationId xmlns:a16="http://schemas.microsoft.com/office/drawing/2014/main" id="{65C58CC3-8274-4054-8C04-F3C530033CDE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708">
              <a:extLst>
                <a:ext uri="{FF2B5EF4-FFF2-40B4-BE49-F238E27FC236}">
                  <a16:creationId xmlns:a16="http://schemas.microsoft.com/office/drawing/2014/main" id="{59FE5419-3419-4C7E-ABC8-939DF780DFAC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709">
              <a:extLst>
                <a:ext uri="{FF2B5EF4-FFF2-40B4-BE49-F238E27FC236}">
                  <a16:creationId xmlns:a16="http://schemas.microsoft.com/office/drawing/2014/main" id="{917CDAAD-254D-4E6A-B77E-3BBF224C0A06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710">
              <a:extLst>
                <a:ext uri="{FF2B5EF4-FFF2-40B4-BE49-F238E27FC236}">
                  <a16:creationId xmlns:a16="http://schemas.microsoft.com/office/drawing/2014/main" id="{68E81F5D-1690-4219-B15B-910CDE9FB2CB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711">
              <a:extLst>
                <a:ext uri="{FF2B5EF4-FFF2-40B4-BE49-F238E27FC236}">
                  <a16:creationId xmlns:a16="http://schemas.microsoft.com/office/drawing/2014/main" id="{7AE82BDA-C215-4CEB-A71B-1C43BE62485E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712">
              <a:extLst>
                <a:ext uri="{FF2B5EF4-FFF2-40B4-BE49-F238E27FC236}">
                  <a16:creationId xmlns:a16="http://schemas.microsoft.com/office/drawing/2014/main" id="{61092986-F3BE-4FB0-ABC4-4F3B9D49539F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713">
              <a:extLst>
                <a:ext uri="{FF2B5EF4-FFF2-40B4-BE49-F238E27FC236}">
                  <a16:creationId xmlns:a16="http://schemas.microsoft.com/office/drawing/2014/main" id="{B7285786-AA8C-4865-977B-E3E46F9FCECE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714">
              <a:extLst>
                <a:ext uri="{FF2B5EF4-FFF2-40B4-BE49-F238E27FC236}">
                  <a16:creationId xmlns:a16="http://schemas.microsoft.com/office/drawing/2014/main" id="{665905BA-4DA1-4730-BAF8-8DE559CB2A99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715">
              <a:extLst>
                <a:ext uri="{FF2B5EF4-FFF2-40B4-BE49-F238E27FC236}">
                  <a16:creationId xmlns:a16="http://schemas.microsoft.com/office/drawing/2014/main" id="{3B64A045-E58D-4C2E-B1A3-9CD260EC8515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716">
              <a:extLst>
                <a:ext uri="{FF2B5EF4-FFF2-40B4-BE49-F238E27FC236}">
                  <a16:creationId xmlns:a16="http://schemas.microsoft.com/office/drawing/2014/main" id="{E1333D21-23E9-4B8F-936F-BBC66EA9ED17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717">
              <a:extLst>
                <a:ext uri="{FF2B5EF4-FFF2-40B4-BE49-F238E27FC236}">
                  <a16:creationId xmlns:a16="http://schemas.microsoft.com/office/drawing/2014/main" id="{D0628844-9BFE-4E36-84F1-1ACFE6B8323E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718">
              <a:extLst>
                <a:ext uri="{FF2B5EF4-FFF2-40B4-BE49-F238E27FC236}">
                  <a16:creationId xmlns:a16="http://schemas.microsoft.com/office/drawing/2014/main" id="{1A333C8B-A4CB-44EB-B87A-A7038BC8DD56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719">
              <a:extLst>
                <a:ext uri="{FF2B5EF4-FFF2-40B4-BE49-F238E27FC236}">
                  <a16:creationId xmlns:a16="http://schemas.microsoft.com/office/drawing/2014/main" id="{AD96983D-8ABD-4B2B-AD84-E1C39B77B36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720">
              <a:extLst>
                <a:ext uri="{FF2B5EF4-FFF2-40B4-BE49-F238E27FC236}">
                  <a16:creationId xmlns:a16="http://schemas.microsoft.com/office/drawing/2014/main" id="{A3F9F6C9-47DE-4EA4-8926-90A1D4AFAFDB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721">
              <a:extLst>
                <a:ext uri="{FF2B5EF4-FFF2-40B4-BE49-F238E27FC236}">
                  <a16:creationId xmlns:a16="http://schemas.microsoft.com/office/drawing/2014/main" id="{5E293B84-8BB7-435A-A3AA-FF5F9ACFD543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722">
              <a:extLst>
                <a:ext uri="{FF2B5EF4-FFF2-40B4-BE49-F238E27FC236}">
                  <a16:creationId xmlns:a16="http://schemas.microsoft.com/office/drawing/2014/main" id="{B0A60C46-D2DC-4246-8AD1-8F1E5CED7AFC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723">
              <a:extLst>
                <a:ext uri="{FF2B5EF4-FFF2-40B4-BE49-F238E27FC236}">
                  <a16:creationId xmlns:a16="http://schemas.microsoft.com/office/drawing/2014/main" id="{7165E10D-77F1-4848-AB13-42D762E25EB9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724">
              <a:extLst>
                <a:ext uri="{FF2B5EF4-FFF2-40B4-BE49-F238E27FC236}">
                  <a16:creationId xmlns:a16="http://schemas.microsoft.com/office/drawing/2014/main" id="{B7C8434A-940F-4BE8-B0AB-A2ABE46DAC45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725">
              <a:extLst>
                <a:ext uri="{FF2B5EF4-FFF2-40B4-BE49-F238E27FC236}">
                  <a16:creationId xmlns:a16="http://schemas.microsoft.com/office/drawing/2014/main" id="{2017C145-88D6-4A4F-83BC-EA2F0DB4C68E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726">
              <a:extLst>
                <a:ext uri="{FF2B5EF4-FFF2-40B4-BE49-F238E27FC236}">
                  <a16:creationId xmlns:a16="http://schemas.microsoft.com/office/drawing/2014/main" id="{2CE33ECB-06D6-4673-86BA-63BF87BA237E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727">
              <a:extLst>
                <a:ext uri="{FF2B5EF4-FFF2-40B4-BE49-F238E27FC236}">
                  <a16:creationId xmlns:a16="http://schemas.microsoft.com/office/drawing/2014/main" id="{6C0F4177-1A3B-4FCA-9067-1BA3589C9EED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728">
              <a:extLst>
                <a:ext uri="{FF2B5EF4-FFF2-40B4-BE49-F238E27FC236}">
                  <a16:creationId xmlns:a16="http://schemas.microsoft.com/office/drawing/2014/main" id="{58A6BDB9-D120-4805-A685-2C3A530E86F0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729">
              <a:extLst>
                <a:ext uri="{FF2B5EF4-FFF2-40B4-BE49-F238E27FC236}">
                  <a16:creationId xmlns:a16="http://schemas.microsoft.com/office/drawing/2014/main" id="{4DC0D349-3197-4AA5-9BD3-61FB6BEA418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730">
              <a:extLst>
                <a:ext uri="{FF2B5EF4-FFF2-40B4-BE49-F238E27FC236}">
                  <a16:creationId xmlns:a16="http://schemas.microsoft.com/office/drawing/2014/main" id="{5BB3532B-A98C-4CA4-B850-55C30D8581C2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731">
              <a:extLst>
                <a:ext uri="{FF2B5EF4-FFF2-40B4-BE49-F238E27FC236}">
                  <a16:creationId xmlns:a16="http://schemas.microsoft.com/office/drawing/2014/main" id="{B83D6FB7-88AE-431E-A47C-9D19A27B584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732">
              <a:extLst>
                <a:ext uri="{FF2B5EF4-FFF2-40B4-BE49-F238E27FC236}">
                  <a16:creationId xmlns:a16="http://schemas.microsoft.com/office/drawing/2014/main" id="{57D3F44C-8B41-4F2B-9438-4F866E979AF5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733">
              <a:extLst>
                <a:ext uri="{FF2B5EF4-FFF2-40B4-BE49-F238E27FC236}">
                  <a16:creationId xmlns:a16="http://schemas.microsoft.com/office/drawing/2014/main" id="{3F1038AE-D998-443C-B9C9-4CAABCCA908B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734">
              <a:extLst>
                <a:ext uri="{FF2B5EF4-FFF2-40B4-BE49-F238E27FC236}">
                  <a16:creationId xmlns:a16="http://schemas.microsoft.com/office/drawing/2014/main" id="{86C37D10-E4CA-46F7-BDFA-84EBB73E47C1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735">
              <a:extLst>
                <a:ext uri="{FF2B5EF4-FFF2-40B4-BE49-F238E27FC236}">
                  <a16:creationId xmlns:a16="http://schemas.microsoft.com/office/drawing/2014/main" id="{0D7B88DC-0338-4D72-854B-C980B5569EE8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736">
              <a:extLst>
                <a:ext uri="{FF2B5EF4-FFF2-40B4-BE49-F238E27FC236}">
                  <a16:creationId xmlns:a16="http://schemas.microsoft.com/office/drawing/2014/main" id="{B32E3AEC-CCEE-4635-B0A9-6B65BC33E7D9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737">
              <a:extLst>
                <a:ext uri="{FF2B5EF4-FFF2-40B4-BE49-F238E27FC236}">
                  <a16:creationId xmlns:a16="http://schemas.microsoft.com/office/drawing/2014/main" id="{639494E0-87FF-408B-9BD2-2FDB9E00ACE3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738">
              <a:extLst>
                <a:ext uri="{FF2B5EF4-FFF2-40B4-BE49-F238E27FC236}">
                  <a16:creationId xmlns:a16="http://schemas.microsoft.com/office/drawing/2014/main" id="{91FD340C-E446-4046-810D-4A252636C647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739">
              <a:extLst>
                <a:ext uri="{FF2B5EF4-FFF2-40B4-BE49-F238E27FC236}">
                  <a16:creationId xmlns:a16="http://schemas.microsoft.com/office/drawing/2014/main" id="{33BFB737-AFA6-4174-A32B-E30CCD436FEF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740">
              <a:extLst>
                <a:ext uri="{FF2B5EF4-FFF2-40B4-BE49-F238E27FC236}">
                  <a16:creationId xmlns:a16="http://schemas.microsoft.com/office/drawing/2014/main" id="{3DF0E12C-8BD7-4701-94B1-6B6E9D554CF8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741">
              <a:extLst>
                <a:ext uri="{FF2B5EF4-FFF2-40B4-BE49-F238E27FC236}">
                  <a16:creationId xmlns:a16="http://schemas.microsoft.com/office/drawing/2014/main" id="{52375221-A41E-42ED-BB36-289346F743F0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742">
              <a:extLst>
                <a:ext uri="{FF2B5EF4-FFF2-40B4-BE49-F238E27FC236}">
                  <a16:creationId xmlns:a16="http://schemas.microsoft.com/office/drawing/2014/main" id="{2E1E3D09-554B-4B0A-8475-4ACB1892257F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743">
              <a:extLst>
                <a:ext uri="{FF2B5EF4-FFF2-40B4-BE49-F238E27FC236}">
                  <a16:creationId xmlns:a16="http://schemas.microsoft.com/office/drawing/2014/main" id="{F5229895-C3D0-4F60-B5D1-90EDC54FA45E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744">
              <a:extLst>
                <a:ext uri="{FF2B5EF4-FFF2-40B4-BE49-F238E27FC236}">
                  <a16:creationId xmlns:a16="http://schemas.microsoft.com/office/drawing/2014/main" id="{0A597100-5C58-4620-9FFC-095807A0362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745">
              <a:extLst>
                <a:ext uri="{FF2B5EF4-FFF2-40B4-BE49-F238E27FC236}">
                  <a16:creationId xmlns:a16="http://schemas.microsoft.com/office/drawing/2014/main" id="{713632CA-20CC-4C2E-A5CB-DF90FA9BF40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746">
              <a:extLst>
                <a:ext uri="{FF2B5EF4-FFF2-40B4-BE49-F238E27FC236}">
                  <a16:creationId xmlns:a16="http://schemas.microsoft.com/office/drawing/2014/main" id="{F8CDFC24-3789-4AFF-A13C-20E388303AFE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747">
              <a:extLst>
                <a:ext uri="{FF2B5EF4-FFF2-40B4-BE49-F238E27FC236}">
                  <a16:creationId xmlns:a16="http://schemas.microsoft.com/office/drawing/2014/main" id="{A07C6D29-03EE-4E71-BDA1-0938815731C8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748">
              <a:extLst>
                <a:ext uri="{FF2B5EF4-FFF2-40B4-BE49-F238E27FC236}">
                  <a16:creationId xmlns:a16="http://schemas.microsoft.com/office/drawing/2014/main" id="{31CB52DD-6CC7-487A-AA79-119AB32D482D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749">
              <a:extLst>
                <a:ext uri="{FF2B5EF4-FFF2-40B4-BE49-F238E27FC236}">
                  <a16:creationId xmlns:a16="http://schemas.microsoft.com/office/drawing/2014/main" id="{3AD2B52C-E9C0-4274-9D44-11F61D6818C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750">
              <a:extLst>
                <a:ext uri="{FF2B5EF4-FFF2-40B4-BE49-F238E27FC236}">
                  <a16:creationId xmlns:a16="http://schemas.microsoft.com/office/drawing/2014/main" id="{20A8B76C-839A-4E17-B11A-A6DD8E08F6D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751">
              <a:extLst>
                <a:ext uri="{FF2B5EF4-FFF2-40B4-BE49-F238E27FC236}">
                  <a16:creationId xmlns:a16="http://schemas.microsoft.com/office/drawing/2014/main" id="{06C1A33B-9AC2-4FDE-83CF-5ADB05DA68A5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752">
              <a:extLst>
                <a:ext uri="{FF2B5EF4-FFF2-40B4-BE49-F238E27FC236}">
                  <a16:creationId xmlns:a16="http://schemas.microsoft.com/office/drawing/2014/main" id="{56F766EF-D473-4FF0-A940-CA718C20460A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753">
              <a:extLst>
                <a:ext uri="{FF2B5EF4-FFF2-40B4-BE49-F238E27FC236}">
                  <a16:creationId xmlns:a16="http://schemas.microsoft.com/office/drawing/2014/main" id="{D73191E4-343F-409E-AC31-68C3851E894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754">
              <a:extLst>
                <a:ext uri="{FF2B5EF4-FFF2-40B4-BE49-F238E27FC236}">
                  <a16:creationId xmlns:a16="http://schemas.microsoft.com/office/drawing/2014/main" id="{31F879AA-493F-4654-A85C-CEF3E1939C39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755">
              <a:extLst>
                <a:ext uri="{FF2B5EF4-FFF2-40B4-BE49-F238E27FC236}">
                  <a16:creationId xmlns:a16="http://schemas.microsoft.com/office/drawing/2014/main" id="{159DA903-68CC-42AA-B39B-024300A8E08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756">
              <a:extLst>
                <a:ext uri="{FF2B5EF4-FFF2-40B4-BE49-F238E27FC236}">
                  <a16:creationId xmlns:a16="http://schemas.microsoft.com/office/drawing/2014/main" id="{5B1ECCC8-4A35-4EBE-B2DD-4FF1993BCB0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757">
              <a:extLst>
                <a:ext uri="{FF2B5EF4-FFF2-40B4-BE49-F238E27FC236}">
                  <a16:creationId xmlns:a16="http://schemas.microsoft.com/office/drawing/2014/main" id="{A3BF2696-4492-455F-91F5-A66D09C59DB7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758">
              <a:extLst>
                <a:ext uri="{FF2B5EF4-FFF2-40B4-BE49-F238E27FC236}">
                  <a16:creationId xmlns:a16="http://schemas.microsoft.com/office/drawing/2014/main" id="{407803D5-4090-46D0-9E4B-40CEB610E39A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759">
              <a:extLst>
                <a:ext uri="{FF2B5EF4-FFF2-40B4-BE49-F238E27FC236}">
                  <a16:creationId xmlns:a16="http://schemas.microsoft.com/office/drawing/2014/main" id="{9B99EF1A-B551-414F-9D73-C0954E33FD3D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760">
              <a:extLst>
                <a:ext uri="{FF2B5EF4-FFF2-40B4-BE49-F238E27FC236}">
                  <a16:creationId xmlns:a16="http://schemas.microsoft.com/office/drawing/2014/main" id="{1BD17BBD-4619-4E22-BC1D-A8F8075BC160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761">
              <a:extLst>
                <a:ext uri="{FF2B5EF4-FFF2-40B4-BE49-F238E27FC236}">
                  <a16:creationId xmlns:a16="http://schemas.microsoft.com/office/drawing/2014/main" id="{76533C62-5750-48A9-B7E1-9AA41C3EAB4E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762">
              <a:extLst>
                <a:ext uri="{FF2B5EF4-FFF2-40B4-BE49-F238E27FC236}">
                  <a16:creationId xmlns:a16="http://schemas.microsoft.com/office/drawing/2014/main" id="{576E7C14-8CD9-46CB-B64C-90F4F152C003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3" name="Freeform: Shape 763">
              <a:extLst>
                <a:ext uri="{FF2B5EF4-FFF2-40B4-BE49-F238E27FC236}">
                  <a16:creationId xmlns:a16="http://schemas.microsoft.com/office/drawing/2014/main" id="{5C21F9E6-6EED-42FA-B6C9-6D1581FBD323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4" name="Freeform: Shape 764">
              <a:extLst>
                <a:ext uri="{FF2B5EF4-FFF2-40B4-BE49-F238E27FC236}">
                  <a16:creationId xmlns:a16="http://schemas.microsoft.com/office/drawing/2014/main" id="{14C11ACA-3384-469C-91EE-AA7B88E25595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5" name="Freeform: Shape 765">
              <a:extLst>
                <a:ext uri="{FF2B5EF4-FFF2-40B4-BE49-F238E27FC236}">
                  <a16:creationId xmlns:a16="http://schemas.microsoft.com/office/drawing/2014/main" id="{829628FB-0B37-407A-BEB7-90F8538D541E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6" name="Freeform: Shape 766">
              <a:extLst>
                <a:ext uri="{FF2B5EF4-FFF2-40B4-BE49-F238E27FC236}">
                  <a16:creationId xmlns:a16="http://schemas.microsoft.com/office/drawing/2014/main" id="{9D209564-DC9D-43F9-B1E6-20C456D500B8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7" name="Freeform: Shape 767">
              <a:extLst>
                <a:ext uri="{FF2B5EF4-FFF2-40B4-BE49-F238E27FC236}">
                  <a16:creationId xmlns:a16="http://schemas.microsoft.com/office/drawing/2014/main" id="{755CE75D-D6F7-450B-87F6-79B07D32E5AB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8" name="Freeform: Shape 768">
              <a:extLst>
                <a:ext uri="{FF2B5EF4-FFF2-40B4-BE49-F238E27FC236}">
                  <a16:creationId xmlns:a16="http://schemas.microsoft.com/office/drawing/2014/main" id="{A13E9CA1-8A34-4D65-A09C-C7F165CD9D1C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9" name="Freeform: Shape 769">
              <a:extLst>
                <a:ext uri="{FF2B5EF4-FFF2-40B4-BE49-F238E27FC236}">
                  <a16:creationId xmlns:a16="http://schemas.microsoft.com/office/drawing/2014/main" id="{D8587025-1F56-4353-8D61-4DCCE8AC392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0" name="Freeform: Shape 770">
              <a:extLst>
                <a:ext uri="{FF2B5EF4-FFF2-40B4-BE49-F238E27FC236}">
                  <a16:creationId xmlns:a16="http://schemas.microsoft.com/office/drawing/2014/main" id="{485DD6B2-6023-4DE1-ACD2-6BE59A1C5F30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1" name="Freeform: Shape 771">
              <a:extLst>
                <a:ext uri="{FF2B5EF4-FFF2-40B4-BE49-F238E27FC236}">
                  <a16:creationId xmlns:a16="http://schemas.microsoft.com/office/drawing/2014/main" id="{82D1A006-90F2-48AA-8B02-C62B89C5041A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2" name="Freeform: Shape 772">
              <a:extLst>
                <a:ext uri="{FF2B5EF4-FFF2-40B4-BE49-F238E27FC236}">
                  <a16:creationId xmlns:a16="http://schemas.microsoft.com/office/drawing/2014/main" id="{3A8C39EB-167E-46D7-9C49-08F4903B6D56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3" name="Freeform: Shape 773">
              <a:extLst>
                <a:ext uri="{FF2B5EF4-FFF2-40B4-BE49-F238E27FC236}">
                  <a16:creationId xmlns:a16="http://schemas.microsoft.com/office/drawing/2014/main" id="{ED888741-EA71-4CE7-984F-A4829DDF44E7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4" name="Freeform: Shape 774">
              <a:extLst>
                <a:ext uri="{FF2B5EF4-FFF2-40B4-BE49-F238E27FC236}">
                  <a16:creationId xmlns:a16="http://schemas.microsoft.com/office/drawing/2014/main" id="{85A2BAB4-1110-4CC0-8E7E-94B5EF452CE8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5" name="Freeform: Shape 775">
              <a:extLst>
                <a:ext uri="{FF2B5EF4-FFF2-40B4-BE49-F238E27FC236}">
                  <a16:creationId xmlns:a16="http://schemas.microsoft.com/office/drawing/2014/main" id="{9939D3AD-F9A3-44E6-A0BB-D3A6D68DDC32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6" name="Freeform: Shape 776">
              <a:extLst>
                <a:ext uri="{FF2B5EF4-FFF2-40B4-BE49-F238E27FC236}">
                  <a16:creationId xmlns:a16="http://schemas.microsoft.com/office/drawing/2014/main" id="{9E6CF373-CB4A-49E3-A91B-E1333106FC46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7" name="Freeform: Shape 777">
              <a:extLst>
                <a:ext uri="{FF2B5EF4-FFF2-40B4-BE49-F238E27FC236}">
                  <a16:creationId xmlns:a16="http://schemas.microsoft.com/office/drawing/2014/main" id="{DFE25911-A9C1-4D86-89A6-39E3FAD72A16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8" name="Freeform: Shape 778">
              <a:extLst>
                <a:ext uri="{FF2B5EF4-FFF2-40B4-BE49-F238E27FC236}">
                  <a16:creationId xmlns:a16="http://schemas.microsoft.com/office/drawing/2014/main" id="{12CC2438-640A-44DC-88F1-C08673072782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9" name="Freeform: Shape 779">
              <a:extLst>
                <a:ext uri="{FF2B5EF4-FFF2-40B4-BE49-F238E27FC236}">
                  <a16:creationId xmlns:a16="http://schemas.microsoft.com/office/drawing/2014/main" id="{E4594EDF-317A-4616-8C05-555C975EC87B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0" name="Freeform: Shape 780">
              <a:extLst>
                <a:ext uri="{FF2B5EF4-FFF2-40B4-BE49-F238E27FC236}">
                  <a16:creationId xmlns:a16="http://schemas.microsoft.com/office/drawing/2014/main" id="{7F8BFC7F-039B-4DFD-A61F-D97D18FACD0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1" name="Freeform: Shape 781">
              <a:extLst>
                <a:ext uri="{FF2B5EF4-FFF2-40B4-BE49-F238E27FC236}">
                  <a16:creationId xmlns:a16="http://schemas.microsoft.com/office/drawing/2014/main" id="{EDFB3EC1-C0A9-4CCF-B26A-8AB3C817FC9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2" name="Freeform: Shape 782">
              <a:extLst>
                <a:ext uri="{FF2B5EF4-FFF2-40B4-BE49-F238E27FC236}">
                  <a16:creationId xmlns:a16="http://schemas.microsoft.com/office/drawing/2014/main" id="{CD7AF907-D059-41D1-ABBE-9F0B6ED789D2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3" name="Freeform: Shape 783">
              <a:extLst>
                <a:ext uri="{FF2B5EF4-FFF2-40B4-BE49-F238E27FC236}">
                  <a16:creationId xmlns:a16="http://schemas.microsoft.com/office/drawing/2014/main" id="{C13EF0F5-3154-4313-8E2E-40C7EB02C088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4" name="Freeform: Shape 784">
              <a:extLst>
                <a:ext uri="{FF2B5EF4-FFF2-40B4-BE49-F238E27FC236}">
                  <a16:creationId xmlns:a16="http://schemas.microsoft.com/office/drawing/2014/main" id="{88212D3D-7C7D-44AE-B216-051B96E265B8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5" name="Freeform: Shape 785">
              <a:extLst>
                <a:ext uri="{FF2B5EF4-FFF2-40B4-BE49-F238E27FC236}">
                  <a16:creationId xmlns:a16="http://schemas.microsoft.com/office/drawing/2014/main" id="{9D36302C-666E-4203-896A-FDF5040605B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6" name="Freeform: Shape 786">
              <a:extLst>
                <a:ext uri="{FF2B5EF4-FFF2-40B4-BE49-F238E27FC236}">
                  <a16:creationId xmlns:a16="http://schemas.microsoft.com/office/drawing/2014/main" id="{A27FAC5A-EC05-482F-8CA3-D7402E266154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7" name="Freeform: Shape 787">
              <a:extLst>
                <a:ext uri="{FF2B5EF4-FFF2-40B4-BE49-F238E27FC236}">
                  <a16:creationId xmlns:a16="http://schemas.microsoft.com/office/drawing/2014/main" id="{1472E387-456C-4372-BD9E-5A49FD80964E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8" name="Freeform: Shape 788">
              <a:extLst>
                <a:ext uri="{FF2B5EF4-FFF2-40B4-BE49-F238E27FC236}">
                  <a16:creationId xmlns:a16="http://schemas.microsoft.com/office/drawing/2014/main" id="{F7C98FE0-E5D7-4F2A-A6ED-5E94770B3979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9" name="Freeform: Shape 789">
              <a:extLst>
                <a:ext uri="{FF2B5EF4-FFF2-40B4-BE49-F238E27FC236}">
                  <a16:creationId xmlns:a16="http://schemas.microsoft.com/office/drawing/2014/main" id="{13389DEE-239E-4565-A0B6-FBEFCBBF077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0" name="Freeform: Shape 790">
              <a:extLst>
                <a:ext uri="{FF2B5EF4-FFF2-40B4-BE49-F238E27FC236}">
                  <a16:creationId xmlns:a16="http://schemas.microsoft.com/office/drawing/2014/main" id="{D62627FA-B0A0-496B-A307-049974AD4C0E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1" name="Freeform: Shape 791">
              <a:extLst>
                <a:ext uri="{FF2B5EF4-FFF2-40B4-BE49-F238E27FC236}">
                  <a16:creationId xmlns:a16="http://schemas.microsoft.com/office/drawing/2014/main" id="{DBD1E834-D16B-43D7-BD7B-E780F5860810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2" name="Freeform: Shape 792">
              <a:extLst>
                <a:ext uri="{FF2B5EF4-FFF2-40B4-BE49-F238E27FC236}">
                  <a16:creationId xmlns:a16="http://schemas.microsoft.com/office/drawing/2014/main" id="{5D1CC29C-266D-4705-9751-DF432597293A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3" name="Freeform: Shape 793">
              <a:extLst>
                <a:ext uri="{FF2B5EF4-FFF2-40B4-BE49-F238E27FC236}">
                  <a16:creationId xmlns:a16="http://schemas.microsoft.com/office/drawing/2014/main" id="{65D91725-605F-4F79-A75D-8A88A9DF0F6C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4" name="Freeform: Shape 794">
              <a:extLst>
                <a:ext uri="{FF2B5EF4-FFF2-40B4-BE49-F238E27FC236}">
                  <a16:creationId xmlns:a16="http://schemas.microsoft.com/office/drawing/2014/main" id="{40C93890-2392-4F9F-9943-B45C5323E04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5" name="Freeform: Shape 795">
              <a:extLst>
                <a:ext uri="{FF2B5EF4-FFF2-40B4-BE49-F238E27FC236}">
                  <a16:creationId xmlns:a16="http://schemas.microsoft.com/office/drawing/2014/main" id="{31CC2527-85F8-42C3-A3DA-667C0D953D26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6" name="Freeform: Shape 796">
              <a:extLst>
                <a:ext uri="{FF2B5EF4-FFF2-40B4-BE49-F238E27FC236}">
                  <a16:creationId xmlns:a16="http://schemas.microsoft.com/office/drawing/2014/main" id="{1F92ACA1-EDD0-430F-82F5-9FC034E40FEB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7" name="Freeform: Shape 797">
              <a:extLst>
                <a:ext uri="{FF2B5EF4-FFF2-40B4-BE49-F238E27FC236}">
                  <a16:creationId xmlns:a16="http://schemas.microsoft.com/office/drawing/2014/main" id="{22D63CC9-B840-476C-A01F-5AE903937437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8" name="Freeform: Shape 798">
              <a:extLst>
                <a:ext uri="{FF2B5EF4-FFF2-40B4-BE49-F238E27FC236}">
                  <a16:creationId xmlns:a16="http://schemas.microsoft.com/office/drawing/2014/main" id="{75B43569-25B3-4E11-A918-7BA5FCE75535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9" name="Freeform: Shape 799">
              <a:extLst>
                <a:ext uri="{FF2B5EF4-FFF2-40B4-BE49-F238E27FC236}">
                  <a16:creationId xmlns:a16="http://schemas.microsoft.com/office/drawing/2014/main" id="{94245F08-8806-451E-9978-D0640751C92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0" name="Freeform: Shape 800">
              <a:extLst>
                <a:ext uri="{FF2B5EF4-FFF2-40B4-BE49-F238E27FC236}">
                  <a16:creationId xmlns:a16="http://schemas.microsoft.com/office/drawing/2014/main" id="{55877F19-9705-40C7-A1B6-BBB617C05A55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1" name="Freeform: Shape 801">
              <a:extLst>
                <a:ext uri="{FF2B5EF4-FFF2-40B4-BE49-F238E27FC236}">
                  <a16:creationId xmlns:a16="http://schemas.microsoft.com/office/drawing/2014/main" id="{6C5E7308-E9AC-4060-BACD-118D5184E251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2" name="Freeform: Shape 802">
              <a:extLst>
                <a:ext uri="{FF2B5EF4-FFF2-40B4-BE49-F238E27FC236}">
                  <a16:creationId xmlns:a16="http://schemas.microsoft.com/office/drawing/2014/main" id="{EDD3E9B5-5367-40D1-A1A8-67088A9C36C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3" name="Freeform: Shape 803">
              <a:extLst>
                <a:ext uri="{FF2B5EF4-FFF2-40B4-BE49-F238E27FC236}">
                  <a16:creationId xmlns:a16="http://schemas.microsoft.com/office/drawing/2014/main" id="{C9A3B6F4-32DA-403A-8D51-63393E50E688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4" name="Freeform: Shape 804">
              <a:extLst>
                <a:ext uri="{FF2B5EF4-FFF2-40B4-BE49-F238E27FC236}">
                  <a16:creationId xmlns:a16="http://schemas.microsoft.com/office/drawing/2014/main" id="{0514BA11-E2C3-441B-A8C3-A46E5459A4B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5" name="Freeform: Shape 805">
              <a:extLst>
                <a:ext uri="{FF2B5EF4-FFF2-40B4-BE49-F238E27FC236}">
                  <a16:creationId xmlns:a16="http://schemas.microsoft.com/office/drawing/2014/main" id="{20FF40F6-0117-4AE1-9065-42BCF1B37A34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6" name="Freeform: Shape 806">
              <a:extLst>
                <a:ext uri="{FF2B5EF4-FFF2-40B4-BE49-F238E27FC236}">
                  <a16:creationId xmlns:a16="http://schemas.microsoft.com/office/drawing/2014/main" id="{3AA5163F-CE7D-41F4-BC74-B96BCBBB47A8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7" name="Freeform: Shape 807">
              <a:extLst>
                <a:ext uri="{FF2B5EF4-FFF2-40B4-BE49-F238E27FC236}">
                  <a16:creationId xmlns:a16="http://schemas.microsoft.com/office/drawing/2014/main" id="{C73233B8-5A95-4BB7-BE9A-97BB7F610837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8" name="Freeform: Shape 808">
              <a:extLst>
                <a:ext uri="{FF2B5EF4-FFF2-40B4-BE49-F238E27FC236}">
                  <a16:creationId xmlns:a16="http://schemas.microsoft.com/office/drawing/2014/main" id="{9EBA134C-111C-46F1-BAA9-653458F915C2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9" name="Freeform: Shape 809">
              <a:extLst>
                <a:ext uri="{FF2B5EF4-FFF2-40B4-BE49-F238E27FC236}">
                  <a16:creationId xmlns:a16="http://schemas.microsoft.com/office/drawing/2014/main" id="{A7F56C94-CE59-4460-BACE-621DF2071514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0" name="Freeform: Shape 810">
              <a:extLst>
                <a:ext uri="{FF2B5EF4-FFF2-40B4-BE49-F238E27FC236}">
                  <a16:creationId xmlns:a16="http://schemas.microsoft.com/office/drawing/2014/main" id="{4DE5E742-F7B9-4B0E-B1F1-E62B8BE0698B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1" name="Freeform: Shape 811">
              <a:extLst>
                <a:ext uri="{FF2B5EF4-FFF2-40B4-BE49-F238E27FC236}">
                  <a16:creationId xmlns:a16="http://schemas.microsoft.com/office/drawing/2014/main" id="{35D537F4-DC1B-4CFF-AB4A-6486392AE35C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2" name="Freeform: Shape 812">
              <a:extLst>
                <a:ext uri="{FF2B5EF4-FFF2-40B4-BE49-F238E27FC236}">
                  <a16:creationId xmlns:a16="http://schemas.microsoft.com/office/drawing/2014/main" id="{5411A26B-3AD3-4963-9F15-F0E7CFFB1CC5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3" name="Freeform: Shape 813">
              <a:extLst>
                <a:ext uri="{FF2B5EF4-FFF2-40B4-BE49-F238E27FC236}">
                  <a16:creationId xmlns:a16="http://schemas.microsoft.com/office/drawing/2014/main" id="{48791431-1761-45DC-9214-8DEFA99727E2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4" name="Freeform: Shape 814">
              <a:extLst>
                <a:ext uri="{FF2B5EF4-FFF2-40B4-BE49-F238E27FC236}">
                  <a16:creationId xmlns:a16="http://schemas.microsoft.com/office/drawing/2014/main" id="{D2732EC3-A2A6-4CFF-A670-4D8D68004401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5" name="Freeform: Shape 815">
              <a:extLst>
                <a:ext uri="{FF2B5EF4-FFF2-40B4-BE49-F238E27FC236}">
                  <a16:creationId xmlns:a16="http://schemas.microsoft.com/office/drawing/2014/main" id="{AAAAE361-E216-4F90-B5FE-BB3E90DFDE4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6" name="Freeform: Shape 816">
              <a:extLst>
                <a:ext uri="{FF2B5EF4-FFF2-40B4-BE49-F238E27FC236}">
                  <a16:creationId xmlns:a16="http://schemas.microsoft.com/office/drawing/2014/main" id="{538FF7AF-AE79-4392-A0FD-CBC506C03CEF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7" name="Freeform: Shape 817">
              <a:extLst>
                <a:ext uri="{FF2B5EF4-FFF2-40B4-BE49-F238E27FC236}">
                  <a16:creationId xmlns:a16="http://schemas.microsoft.com/office/drawing/2014/main" id="{AF27DB81-D98D-4713-91BF-3D1DE5FA75DD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8" name="Freeform: Shape 818">
              <a:extLst>
                <a:ext uri="{FF2B5EF4-FFF2-40B4-BE49-F238E27FC236}">
                  <a16:creationId xmlns:a16="http://schemas.microsoft.com/office/drawing/2014/main" id="{FD9ABFFD-9331-4CAD-A466-0920ED7D301D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9" name="Freeform: Shape 819">
              <a:extLst>
                <a:ext uri="{FF2B5EF4-FFF2-40B4-BE49-F238E27FC236}">
                  <a16:creationId xmlns:a16="http://schemas.microsoft.com/office/drawing/2014/main" id="{2D15FAE1-6517-445B-8BD4-AC3C32752B75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0" name="Freeform: Shape 820">
              <a:extLst>
                <a:ext uri="{FF2B5EF4-FFF2-40B4-BE49-F238E27FC236}">
                  <a16:creationId xmlns:a16="http://schemas.microsoft.com/office/drawing/2014/main" id="{17739184-A8F4-42F4-B44A-683ABAC59860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1" name="Freeform: Shape 821">
              <a:extLst>
                <a:ext uri="{FF2B5EF4-FFF2-40B4-BE49-F238E27FC236}">
                  <a16:creationId xmlns:a16="http://schemas.microsoft.com/office/drawing/2014/main" id="{8AA1239C-A00E-4557-AED9-FEAEB4A1FCB4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2" name="Freeform: Shape 822">
              <a:extLst>
                <a:ext uri="{FF2B5EF4-FFF2-40B4-BE49-F238E27FC236}">
                  <a16:creationId xmlns:a16="http://schemas.microsoft.com/office/drawing/2014/main" id="{7DB43745-CCDA-43C9-88DB-221949E96A35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3" name="Freeform: Shape 823">
              <a:extLst>
                <a:ext uri="{FF2B5EF4-FFF2-40B4-BE49-F238E27FC236}">
                  <a16:creationId xmlns:a16="http://schemas.microsoft.com/office/drawing/2014/main" id="{93FBE89C-F138-45FB-A4A9-98263ABC4CA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4" name="Freeform: Shape 824">
              <a:extLst>
                <a:ext uri="{FF2B5EF4-FFF2-40B4-BE49-F238E27FC236}">
                  <a16:creationId xmlns:a16="http://schemas.microsoft.com/office/drawing/2014/main" id="{4672325D-4717-4773-A265-97333F8C1556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5" name="Freeform: Shape 825">
              <a:extLst>
                <a:ext uri="{FF2B5EF4-FFF2-40B4-BE49-F238E27FC236}">
                  <a16:creationId xmlns:a16="http://schemas.microsoft.com/office/drawing/2014/main" id="{3C5B1F13-1BBC-4855-A576-96C3A40AC7BD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6" name="Freeform: Shape 826">
              <a:extLst>
                <a:ext uri="{FF2B5EF4-FFF2-40B4-BE49-F238E27FC236}">
                  <a16:creationId xmlns:a16="http://schemas.microsoft.com/office/drawing/2014/main" id="{A35C43C7-8E7B-46E6-979F-D437FF6DBC6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7" name="Freeform: Shape 827">
              <a:extLst>
                <a:ext uri="{FF2B5EF4-FFF2-40B4-BE49-F238E27FC236}">
                  <a16:creationId xmlns:a16="http://schemas.microsoft.com/office/drawing/2014/main" id="{0A662549-331D-45F8-AFC1-FAB37ED72BF9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8" name="Freeform: Shape 828">
              <a:extLst>
                <a:ext uri="{FF2B5EF4-FFF2-40B4-BE49-F238E27FC236}">
                  <a16:creationId xmlns:a16="http://schemas.microsoft.com/office/drawing/2014/main" id="{BD19F9C3-503F-45B2-9664-7B16AA31F13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9" name="Freeform: Shape 829">
              <a:extLst>
                <a:ext uri="{FF2B5EF4-FFF2-40B4-BE49-F238E27FC236}">
                  <a16:creationId xmlns:a16="http://schemas.microsoft.com/office/drawing/2014/main" id="{2D277FE7-F558-4863-9707-649E3BBC80E2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0" name="Freeform: Shape 830">
              <a:extLst>
                <a:ext uri="{FF2B5EF4-FFF2-40B4-BE49-F238E27FC236}">
                  <a16:creationId xmlns:a16="http://schemas.microsoft.com/office/drawing/2014/main" id="{75797B13-F04D-466B-A2B6-87D8EAE880AA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1" name="Freeform: Shape 831">
              <a:extLst>
                <a:ext uri="{FF2B5EF4-FFF2-40B4-BE49-F238E27FC236}">
                  <a16:creationId xmlns:a16="http://schemas.microsoft.com/office/drawing/2014/main" id="{F7D431E3-BBD3-4C61-9923-FEBC1079322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2" name="Freeform: Shape 832">
              <a:extLst>
                <a:ext uri="{FF2B5EF4-FFF2-40B4-BE49-F238E27FC236}">
                  <a16:creationId xmlns:a16="http://schemas.microsoft.com/office/drawing/2014/main" id="{D2DD7D6A-6B9C-424F-A9D8-2C098EB5A7AA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3" name="Freeform: Shape 833">
              <a:extLst>
                <a:ext uri="{FF2B5EF4-FFF2-40B4-BE49-F238E27FC236}">
                  <a16:creationId xmlns:a16="http://schemas.microsoft.com/office/drawing/2014/main" id="{C827CA31-DEEC-4E3C-8C7E-9E09D947FF05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4" name="Freeform: Shape 834">
              <a:extLst>
                <a:ext uri="{FF2B5EF4-FFF2-40B4-BE49-F238E27FC236}">
                  <a16:creationId xmlns:a16="http://schemas.microsoft.com/office/drawing/2014/main" id="{0B1DFA2C-4BFE-4027-ADF8-68811DB5E410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5" name="Freeform: Shape 835">
              <a:extLst>
                <a:ext uri="{FF2B5EF4-FFF2-40B4-BE49-F238E27FC236}">
                  <a16:creationId xmlns:a16="http://schemas.microsoft.com/office/drawing/2014/main" id="{ECB0FF13-597B-4A30-A321-A9CC20BBB215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6" name="Freeform: Shape 836">
              <a:extLst>
                <a:ext uri="{FF2B5EF4-FFF2-40B4-BE49-F238E27FC236}">
                  <a16:creationId xmlns:a16="http://schemas.microsoft.com/office/drawing/2014/main" id="{DD5BE1B4-0578-4654-B37F-47DC9E71451C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7" name="Freeform: Shape 837">
              <a:extLst>
                <a:ext uri="{FF2B5EF4-FFF2-40B4-BE49-F238E27FC236}">
                  <a16:creationId xmlns:a16="http://schemas.microsoft.com/office/drawing/2014/main" id="{9CFF6E23-AF8A-430D-8349-717CA25E311C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8" name="Freeform: Shape 838">
              <a:extLst>
                <a:ext uri="{FF2B5EF4-FFF2-40B4-BE49-F238E27FC236}">
                  <a16:creationId xmlns:a16="http://schemas.microsoft.com/office/drawing/2014/main" id="{A4ED39D5-5A86-4BE1-9B91-A2F18C181392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9" name="Freeform: Shape 839">
              <a:extLst>
                <a:ext uri="{FF2B5EF4-FFF2-40B4-BE49-F238E27FC236}">
                  <a16:creationId xmlns:a16="http://schemas.microsoft.com/office/drawing/2014/main" id="{A1A0F9D3-03CD-46F1-BC32-9CFBFC6EC4B9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0" name="Freeform: Shape 840">
              <a:extLst>
                <a:ext uri="{FF2B5EF4-FFF2-40B4-BE49-F238E27FC236}">
                  <a16:creationId xmlns:a16="http://schemas.microsoft.com/office/drawing/2014/main" id="{E8F845FE-5EE4-49D1-81A4-D51CEE194E57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1" name="Freeform: Shape 841">
              <a:extLst>
                <a:ext uri="{FF2B5EF4-FFF2-40B4-BE49-F238E27FC236}">
                  <a16:creationId xmlns:a16="http://schemas.microsoft.com/office/drawing/2014/main" id="{9D6F92C6-1A98-4909-AFFE-9ADD67788AC0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2" name="Freeform: Shape 842">
              <a:extLst>
                <a:ext uri="{FF2B5EF4-FFF2-40B4-BE49-F238E27FC236}">
                  <a16:creationId xmlns:a16="http://schemas.microsoft.com/office/drawing/2014/main" id="{54D89895-0A3A-4CFE-A83B-88A777A533E3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3" name="Freeform: Shape 843">
              <a:extLst>
                <a:ext uri="{FF2B5EF4-FFF2-40B4-BE49-F238E27FC236}">
                  <a16:creationId xmlns:a16="http://schemas.microsoft.com/office/drawing/2014/main" id="{C2926AE5-7A57-4F33-A0DF-BD4A08C777B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4" name="Freeform: Shape 844">
              <a:extLst>
                <a:ext uri="{FF2B5EF4-FFF2-40B4-BE49-F238E27FC236}">
                  <a16:creationId xmlns:a16="http://schemas.microsoft.com/office/drawing/2014/main" id="{F2A08A5C-1108-48DE-8D18-608248399308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5" name="Freeform: Shape 845">
              <a:extLst>
                <a:ext uri="{FF2B5EF4-FFF2-40B4-BE49-F238E27FC236}">
                  <a16:creationId xmlns:a16="http://schemas.microsoft.com/office/drawing/2014/main" id="{37E8AE48-DA6C-4C0D-A6D5-99C5399A0F4E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6" name="Freeform: Shape 846">
              <a:extLst>
                <a:ext uri="{FF2B5EF4-FFF2-40B4-BE49-F238E27FC236}">
                  <a16:creationId xmlns:a16="http://schemas.microsoft.com/office/drawing/2014/main" id="{43FE3DED-B3C0-45A3-B868-0AF9532A1B05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7" name="Freeform: Shape 847">
              <a:extLst>
                <a:ext uri="{FF2B5EF4-FFF2-40B4-BE49-F238E27FC236}">
                  <a16:creationId xmlns:a16="http://schemas.microsoft.com/office/drawing/2014/main" id="{75C310E5-ED5B-45DF-BDF6-5E409C2ADB83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8" name="Freeform: Shape 848">
              <a:extLst>
                <a:ext uri="{FF2B5EF4-FFF2-40B4-BE49-F238E27FC236}">
                  <a16:creationId xmlns:a16="http://schemas.microsoft.com/office/drawing/2014/main" id="{32AE3C31-D4F8-44A6-8E57-AFEE8B7CC450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9" name="Freeform: Shape 849">
              <a:extLst>
                <a:ext uri="{FF2B5EF4-FFF2-40B4-BE49-F238E27FC236}">
                  <a16:creationId xmlns:a16="http://schemas.microsoft.com/office/drawing/2014/main" id="{B17E22EF-0226-4132-821B-E08EF749A03F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0" name="Freeform: Shape 850">
              <a:extLst>
                <a:ext uri="{FF2B5EF4-FFF2-40B4-BE49-F238E27FC236}">
                  <a16:creationId xmlns:a16="http://schemas.microsoft.com/office/drawing/2014/main" id="{D8781826-7D0A-4C92-8918-F52CC8B7CD9B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1" name="Freeform: Shape 851">
              <a:extLst>
                <a:ext uri="{FF2B5EF4-FFF2-40B4-BE49-F238E27FC236}">
                  <a16:creationId xmlns:a16="http://schemas.microsoft.com/office/drawing/2014/main" id="{AFC106EF-6950-4E0E-8F7E-D163ACDB7C14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2" name="Freeform: Shape 852">
              <a:extLst>
                <a:ext uri="{FF2B5EF4-FFF2-40B4-BE49-F238E27FC236}">
                  <a16:creationId xmlns:a16="http://schemas.microsoft.com/office/drawing/2014/main" id="{53ECEAF1-6115-4CEF-B90B-99ECB9718C16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3" name="Freeform: Shape 853">
              <a:extLst>
                <a:ext uri="{FF2B5EF4-FFF2-40B4-BE49-F238E27FC236}">
                  <a16:creationId xmlns:a16="http://schemas.microsoft.com/office/drawing/2014/main" id="{EF75EDEA-DF75-4058-B30A-5E3F8E8C3C24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4" name="Freeform: Shape 854">
              <a:extLst>
                <a:ext uri="{FF2B5EF4-FFF2-40B4-BE49-F238E27FC236}">
                  <a16:creationId xmlns:a16="http://schemas.microsoft.com/office/drawing/2014/main" id="{495AB8BA-C0FD-4463-A50F-17C6A917C232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5" name="Freeform: Shape 855">
              <a:extLst>
                <a:ext uri="{FF2B5EF4-FFF2-40B4-BE49-F238E27FC236}">
                  <a16:creationId xmlns:a16="http://schemas.microsoft.com/office/drawing/2014/main" id="{6C4A77CE-240E-412A-95D5-253BEEE313A6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6" name="Freeform: Shape 856">
              <a:extLst>
                <a:ext uri="{FF2B5EF4-FFF2-40B4-BE49-F238E27FC236}">
                  <a16:creationId xmlns:a16="http://schemas.microsoft.com/office/drawing/2014/main" id="{1CEA9548-3DFB-43B4-A42E-0BA4C14CD920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7" name="Freeform: Shape 857">
              <a:extLst>
                <a:ext uri="{FF2B5EF4-FFF2-40B4-BE49-F238E27FC236}">
                  <a16:creationId xmlns:a16="http://schemas.microsoft.com/office/drawing/2014/main" id="{10CE2251-9087-47DE-89A6-FCE436F85E3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8" name="Freeform: Shape 858">
              <a:extLst>
                <a:ext uri="{FF2B5EF4-FFF2-40B4-BE49-F238E27FC236}">
                  <a16:creationId xmlns:a16="http://schemas.microsoft.com/office/drawing/2014/main" id="{461F95BE-0FE0-4174-9218-7BF4FBE0D5C0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9" name="Freeform: Shape 859">
              <a:extLst>
                <a:ext uri="{FF2B5EF4-FFF2-40B4-BE49-F238E27FC236}">
                  <a16:creationId xmlns:a16="http://schemas.microsoft.com/office/drawing/2014/main" id="{4D8BA065-FBD0-4646-88B3-CDFCBB615250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0" name="Freeform: Shape 860">
              <a:extLst>
                <a:ext uri="{FF2B5EF4-FFF2-40B4-BE49-F238E27FC236}">
                  <a16:creationId xmlns:a16="http://schemas.microsoft.com/office/drawing/2014/main" id="{0C6B5912-7100-4620-A391-B01C3F42792A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1" name="Freeform: Shape 861">
              <a:extLst>
                <a:ext uri="{FF2B5EF4-FFF2-40B4-BE49-F238E27FC236}">
                  <a16:creationId xmlns:a16="http://schemas.microsoft.com/office/drawing/2014/main" id="{0D2EEEB3-8686-464B-B9DE-BA5F358C9F5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2" name="Freeform: Shape 862">
              <a:extLst>
                <a:ext uri="{FF2B5EF4-FFF2-40B4-BE49-F238E27FC236}">
                  <a16:creationId xmlns:a16="http://schemas.microsoft.com/office/drawing/2014/main" id="{2F6F6107-CB6E-4ECB-936B-00AEB91225FF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3" name="Freeform: Shape 863">
              <a:extLst>
                <a:ext uri="{FF2B5EF4-FFF2-40B4-BE49-F238E27FC236}">
                  <a16:creationId xmlns:a16="http://schemas.microsoft.com/office/drawing/2014/main" id="{0C731D58-B507-4ED5-B7E0-E896390890CF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4" name="Freeform: Shape 864">
              <a:extLst>
                <a:ext uri="{FF2B5EF4-FFF2-40B4-BE49-F238E27FC236}">
                  <a16:creationId xmlns:a16="http://schemas.microsoft.com/office/drawing/2014/main" id="{AFFC013E-00C0-4E18-8D67-91303FCDE2B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5" name="Freeform: Shape 865">
              <a:extLst>
                <a:ext uri="{FF2B5EF4-FFF2-40B4-BE49-F238E27FC236}">
                  <a16:creationId xmlns:a16="http://schemas.microsoft.com/office/drawing/2014/main" id="{4D7240FD-BF3D-4B59-9E91-F7AF27AC2B2A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6" name="Freeform: Shape 866">
              <a:extLst>
                <a:ext uri="{FF2B5EF4-FFF2-40B4-BE49-F238E27FC236}">
                  <a16:creationId xmlns:a16="http://schemas.microsoft.com/office/drawing/2014/main" id="{8114C800-A376-4F16-859B-204CAD80B3F1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7" name="Freeform: Shape 867">
              <a:extLst>
                <a:ext uri="{FF2B5EF4-FFF2-40B4-BE49-F238E27FC236}">
                  <a16:creationId xmlns:a16="http://schemas.microsoft.com/office/drawing/2014/main" id="{78FD0222-C224-4C3E-987A-4E330A54C1CA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8" name="Freeform: Shape 868">
              <a:extLst>
                <a:ext uri="{FF2B5EF4-FFF2-40B4-BE49-F238E27FC236}">
                  <a16:creationId xmlns:a16="http://schemas.microsoft.com/office/drawing/2014/main" id="{2FD870D1-CFE3-4BC8-9081-724563A27161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9" name="Freeform: Shape 869">
              <a:extLst>
                <a:ext uri="{FF2B5EF4-FFF2-40B4-BE49-F238E27FC236}">
                  <a16:creationId xmlns:a16="http://schemas.microsoft.com/office/drawing/2014/main" id="{EFE0FAF2-561C-4C21-93BA-12A626781C36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0" name="Freeform: Shape 870">
              <a:extLst>
                <a:ext uri="{FF2B5EF4-FFF2-40B4-BE49-F238E27FC236}">
                  <a16:creationId xmlns:a16="http://schemas.microsoft.com/office/drawing/2014/main" id="{C3C94939-378D-495A-9F07-0CC57BE4749D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1" name="Freeform: Shape 871">
              <a:extLst>
                <a:ext uri="{FF2B5EF4-FFF2-40B4-BE49-F238E27FC236}">
                  <a16:creationId xmlns:a16="http://schemas.microsoft.com/office/drawing/2014/main" id="{F5C87245-5FF7-40CC-ACF5-10BEF2733365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2" name="Freeform: Shape 872">
              <a:extLst>
                <a:ext uri="{FF2B5EF4-FFF2-40B4-BE49-F238E27FC236}">
                  <a16:creationId xmlns:a16="http://schemas.microsoft.com/office/drawing/2014/main" id="{FC60BF95-2517-4039-ACE1-A2C16561A1C4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3" name="Freeform: Shape 873">
              <a:extLst>
                <a:ext uri="{FF2B5EF4-FFF2-40B4-BE49-F238E27FC236}">
                  <a16:creationId xmlns:a16="http://schemas.microsoft.com/office/drawing/2014/main" id="{2D63F5BE-A362-44F0-A11A-CC815493F80B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4" name="Freeform: Shape 874">
              <a:extLst>
                <a:ext uri="{FF2B5EF4-FFF2-40B4-BE49-F238E27FC236}">
                  <a16:creationId xmlns:a16="http://schemas.microsoft.com/office/drawing/2014/main" id="{97458DA6-8F9D-49EA-8484-574C57B2A4A6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5" name="Freeform: Shape 875">
              <a:extLst>
                <a:ext uri="{FF2B5EF4-FFF2-40B4-BE49-F238E27FC236}">
                  <a16:creationId xmlns:a16="http://schemas.microsoft.com/office/drawing/2014/main" id="{E6E3F229-D827-42E1-B8EB-8F9B5BAFA3D0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6" name="Freeform: Shape 876">
              <a:extLst>
                <a:ext uri="{FF2B5EF4-FFF2-40B4-BE49-F238E27FC236}">
                  <a16:creationId xmlns:a16="http://schemas.microsoft.com/office/drawing/2014/main" id="{66CC554A-658D-4493-9C86-DD23117AA56F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7" name="Freeform: Shape 877">
              <a:extLst>
                <a:ext uri="{FF2B5EF4-FFF2-40B4-BE49-F238E27FC236}">
                  <a16:creationId xmlns:a16="http://schemas.microsoft.com/office/drawing/2014/main" id="{B803B728-187C-4C39-9E60-848AB07AE506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8" name="Freeform: Shape 878">
              <a:extLst>
                <a:ext uri="{FF2B5EF4-FFF2-40B4-BE49-F238E27FC236}">
                  <a16:creationId xmlns:a16="http://schemas.microsoft.com/office/drawing/2014/main" id="{F3D7A3B9-8D2A-4687-BDBA-6F806F1B5614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9" name="Freeform: Shape 879">
              <a:extLst>
                <a:ext uri="{FF2B5EF4-FFF2-40B4-BE49-F238E27FC236}">
                  <a16:creationId xmlns:a16="http://schemas.microsoft.com/office/drawing/2014/main" id="{D9ACD887-8F1F-4AD5-9EA0-E99B24D3FCCB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0" name="Freeform: Shape 880">
              <a:extLst>
                <a:ext uri="{FF2B5EF4-FFF2-40B4-BE49-F238E27FC236}">
                  <a16:creationId xmlns:a16="http://schemas.microsoft.com/office/drawing/2014/main" id="{9788E9A0-D64F-4B55-B1F8-FEB8D5182731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1" name="Freeform: Shape 881">
              <a:extLst>
                <a:ext uri="{FF2B5EF4-FFF2-40B4-BE49-F238E27FC236}">
                  <a16:creationId xmlns:a16="http://schemas.microsoft.com/office/drawing/2014/main" id="{8EE130F1-5123-4D79-8184-25F12CB594A1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2" name="Freeform: Shape 882">
              <a:extLst>
                <a:ext uri="{FF2B5EF4-FFF2-40B4-BE49-F238E27FC236}">
                  <a16:creationId xmlns:a16="http://schemas.microsoft.com/office/drawing/2014/main" id="{0527EC1E-0167-4DE3-9939-33032BC49657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3" name="Freeform: Shape 883">
              <a:extLst>
                <a:ext uri="{FF2B5EF4-FFF2-40B4-BE49-F238E27FC236}">
                  <a16:creationId xmlns:a16="http://schemas.microsoft.com/office/drawing/2014/main" id="{4A335C42-8C19-4408-A875-284A2317663F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4" name="Freeform: Shape 884">
              <a:extLst>
                <a:ext uri="{FF2B5EF4-FFF2-40B4-BE49-F238E27FC236}">
                  <a16:creationId xmlns:a16="http://schemas.microsoft.com/office/drawing/2014/main" id="{B49F6C50-1335-42ED-8466-8D3B76EC0BC4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5" name="Freeform: Shape 885">
              <a:extLst>
                <a:ext uri="{FF2B5EF4-FFF2-40B4-BE49-F238E27FC236}">
                  <a16:creationId xmlns:a16="http://schemas.microsoft.com/office/drawing/2014/main" id="{5074876A-D60C-449C-9134-E75A480ECE45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6" name="Freeform: Shape 886">
              <a:extLst>
                <a:ext uri="{FF2B5EF4-FFF2-40B4-BE49-F238E27FC236}">
                  <a16:creationId xmlns:a16="http://schemas.microsoft.com/office/drawing/2014/main" id="{5E81D539-619F-41AE-8339-58CCA3A80106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7" name="Freeform: Shape 887">
              <a:extLst>
                <a:ext uri="{FF2B5EF4-FFF2-40B4-BE49-F238E27FC236}">
                  <a16:creationId xmlns:a16="http://schemas.microsoft.com/office/drawing/2014/main" id="{1CE24D3B-FBD4-41E1-B5C9-F2CB25A5B6B9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8" name="Freeform: Shape 888">
              <a:extLst>
                <a:ext uri="{FF2B5EF4-FFF2-40B4-BE49-F238E27FC236}">
                  <a16:creationId xmlns:a16="http://schemas.microsoft.com/office/drawing/2014/main" id="{BBE86FB9-AD2E-4BFB-BBFA-9106148D995B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9" name="Freeform: Shape 889">
              <a:extLst>
                <a:ext uri="{FF2B5EF4-FFF2-40B4-BE49-F238E27FC236}">
                  <a16:creationId xmlns:a16="http://schemas.microsoft.com/office/drawing/2014/main" id="{010B04DE-D369-4AA9-AA5B-B70AD08C5159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0" name="Freeform: Shape 890">
              <a:extLst>
                <a:ext uri="{FF2B5EF4-FFF2-40B4-BE49-F238E27FC236}">
                  <a16:creationId xmlns:a16="http://schemas.microsoft.com/office/drawing/2014/main" id="{01E980FE-200B-4849-8AE3-2B4906173A56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1" name="Freeform: Shape 891">
              <a:extLst>
                <a:ext uri="{FF2B5EF4-FFF2-40B4-BE49-F238E27FC236}">
                  <a16:creationId xmlns:a16="http://schemas.microsoft.com/office/drawing/2014/main" id="{FEE10CCD-9EBD-4802-A0E1-AECA60779AAB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2" name="Freeform: Shape 892">
              <a:extLst>
                <a:ext uri="{FF2B5EF4-FFF2-40B4-BE49-F238E27FC236}">
                  <a16:creationId xmlns:a16="http://schemas.microsoft.com/office/drawing/2014/main" id="{EBDC9C39-A0F1-4BBA-AB68-D7743C60BA38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3" name="Freeform: Shape 893">
              <a:extLst>
                <a:ext uri="{FF2B5EF4-FFF2-40B4-BE49-F238E27FC236}">
                  <a16:creationId xmlns:a16="http://schemas.microsoft.com/office/drawing/2014/main" id="{8F979A77-E47F-4236-B06C-2224A7CE54C9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4" name="Freeform: Shape 894">
              <a:extLst>
                <a:ext uri="{FF2B5EF4-FFF2-40B4-BE49-F238E27FC236}">
                  <a16:creationId xmlns:a16="http://schemas.microsoft.com/office/drawing/2014/main" id="{663C82FC-D550-4A63-AAD7-109DCED63B8F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5" name="Freeform: Shape 895">
              <a:extLst>
                <a:ext uri="{FF2B5EF4-FFF2-40B4-BE49-F238E27FC236}">
                  <a16:creationId xmlns:a16="http://schemas.microsoft.com/office/drawing/2014/main" id="{BAC87A57-069A-4EE6-A2EA-74A44FE7FDD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6" name="Freeform: Shape 896">
              <a:extLst>
                <a:ext uri="{FF2B5EF4-FFF2-40B4-BE49-F238E27FC236}">
                  <a16:creationId xmlns:a16="http://schemas.microsoft.com/office/drawing/2014/main" id="{03AC94E6-502A-4BE8-9CE1-36C2162B0B52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7" name="Freeform: Shape 897">
              <a:extLst>
                <a:ext uri="{FF2B5EF4-FFF2-40B4-BE49-F238E27FC236}">
                  <a16:creationId xmlns:a16="http://schemas.microsoft.com/office/drawing/2014/main" id="{CC8B4E5C-E590-4C28-BC21-1AC40CB1755A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8" name="Freeform: Shape 898">
              <a:extLst>
                <a:ext uri="{FF2B5EF4-FFF2-40B4-BE49-F238E27FC236}">
                  <a16:creationId xmlns:a16="http://schemas.microsoft.com/office/drawing/2014/main" id="{CEBE1AF3-F172-4297-AEE1-2BCCE1E48032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9" name="Freeform: Shape 899">
              <a:extLst>
                <a:ext uri="{FF2B5EF4-FFF2-40B4-BE49-F238E27FC236}">
                  <a16:creationId xmlns:a16="http://schemas.microsoft.com/office/drawing/2014/main" id="{02C717DF-FE0F-4ED1-931D-92AA1B14B77B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0" name="Freeform: Shape 900">
              <a:extLst>
                <a:ext uri="{FF2B5EF4-FFF2-40B4-BE49-F238E27FC236}">
                  <a16:creationId xmlns:a16="http://schemas.microsoft.com/office/drawing/2014/main" id="{972C067C-43A1-459A-BF80-33FF2098C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1" name="Freeform: Shape 901">
              <a:extLst>
                <a:ext uri="{FF2B5EF4-FFF2-40B4-BE49-F238E27FC236}">
                  <a16:creationId xmlns:a16="http://schemas.microsoft.com/office/drawing/2014/main" id="{C94C3FD2-2A63-48DE-B764-42309845CE44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2" name="Freeform: Shape 902">
              <a:extLst>
                <a:ext uri="{FF2B5EF4-FFF2-40B4-BE49-F238E27FC236}">
                  <a16:creationId xmlns:a16="http://schemas.microsoft.com/office/drawing/2014/main" id="{FB118C10-B225-4513-9DEE-7F440BB727B1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3" name="Freeform: Shape 903">
              <a:extLst>
                <a:ext uri="{FF2B5EF4-FFF2-40B4-BE49-F238E27FC236}">
                  <a16:creationId xmlns:a16="http://schemas.microsoft.com/office/drawing/2014/main" id="{83A03A2E-4FB1-465E-AC17-6BFCF7F7F0AD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4" name="Freeform: Shape 904">
              <a:extLst>
                <a:ext uri="{FF2B5EF4-FFF2-40B4-BE49-F238E27FC236}">
                  <a16:creationId xmlns:a16="http://schemas.microsoft.com/office/drawing/2014/main" id="{A26882A3-F5F1-4300-9025-107ADF29A9C1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5" name="Freeform: Shape 905">
              <a:extLst>
                <a:ext uri="{FF2B5EF4-FFF2-40B4-BE49-F238E27FC236}">
                  <a16:creationId xmlns:a16="http://schemas.microsoft.com/office/drawing/2014/main" id="{346B3E73-36E1-44C1-AAE3-32DC6EF3A1EE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6" name="Freeform: Shape 906">
              <a:extLst>
                <a:ext uri="{FF2B5EF4-FFF2-40B4-BE49-F238E27FC236}">
                  <a16:creationId xmlns:a16="http://schemas.microsoft.com/office/drawing/2014/main" id="{80507244-3E0B-4BB4-921D-79B220D5F353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7" name="Freeform: Shape 907">
              <a:extLst>
                <a:ext uri="{FF2B5EF4-FFF2-40B4-BE49-F238E27FC236}">
                  <a16:creationId xmlns:a16="http://schemas.microsoft.com/office/drawing/2014/main" id="{CB8B0662-E657-4CEA-AC3C-E68B2494E345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8" name="Freeform: Shape 908">
              <a:extLst>
                <a:ext uri="{FF2B5EF4-FFF2-40B4-BE49-F238E27FC236}">
                  <a16:creationId xmlns:a16="http://schemas.microsoft.com/office/drawing/2014/main" id="{297D629D-78C5-41CE-8210-CEE5557721E6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9" name="Freeform: Shape 909">
              <a:extLst>
                <a:ext uri="{FF2B5EF4-FFF2-40B4-BE49-F238E27FC236}">
                  <a16:creationId xmlns:a16="http://schemas.microsoft.com/office/drawing/2014/main" id="{26C8DC51-6971-4849-B1B8-6FE6B02939A4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0" name="Freeform: Shape 910">
              <a:extLst>
                <a:ext uri="{FF2B5EF4-FFF2-40B4-BE49-F238E27FC236}">
                  <a16:creationId xmlns:a16="http://schemas.microsoft.com/office/drawing/2014/main" id="{EBEE263F-9203-4479-95FF-41AA96E54676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1" name="Freeform: Shape 911">
              <a:extLst>
                <a:ext uri="{FF2B5EF4-FFF2-40B4-BE49-F238E27FC236}">
                  <a16:creationId xmlns:a16="http://schemas.microsoft.com/office/drawing/2014/main" id="{C34A8FEC-4426-4ECA-AFFA-BAAF752AEE0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2" name="Freeform: Shape 912">
              <a:extLst>
                <a:ext uri="{FF2B5EF4-FFF2-40B4-BE49-F238E27FC236}">
                  <a16:creationId xmlns:a16="http://schemas.microsoft.com/office/drawing/2014/main" id="{45D04803-F013-49EA-AFD3-2632EEE485BF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3" name="Freeform: Shape 913">
              <a:extLst>
                <a:ext uri="{FF2B5EF4-FFF2-40B4-BE49-F238E27FC236}">
                  <a16:creationId xmlns:a16="http://schemas.microsoft.com/office/drawing/2014/main" id="{833B7019-D3E1-4E85-AB2E-6203AB8672CB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4" name="Freeform: Shape 914">
              <a:extLst>
                <a:ext uri="{FF2B5EF4-FFF2-40B4-BE49-F238E27FC236}">
                  <a16:creationId xmlns:a16="http://schemas.microsoft.com/office/drawing/2014/main" id="{15CBB679-6C1F-451D-B8DD-E269015B974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5" name="Freeform: Shape 915">
              <a:extLst>
                <a:ext uri="{FF2B5EF4-FFF2-40B4-BE49-F238E27FC236}">
                  <a16:creationId xmlns:a16="http://schemas.microsoft.com/office/drawing/2014/main" id="{E7EC23CF-B04C-4A8E-903C-744A36D456FB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6" name="Freeform: Shape 916">
              <a:extLst>
                <a:ext uri="{FF2B5EF4-FFF2-40B4-BE49-F238E27FC236}">
                  <a16:creationId xmlns:a16="http://schemas.microsoft.com/office/drawing/2014/main" id="{210D2F3D-35B5-4070-A2B5-A3DD95DF13A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7" name="Freeform: Shape 917">
              <a:extLst>
                <a:ext uri="{FF2B5EF4-FFF2-40B4-BE49-F238E27FC236}">
                  <a16:creationId xmlns:a16="http://schemas.microsoft.com/office/drawing/2014/main" id="{F8F83A6A-BC36-4134-A6D4-92882BBF7658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8" name="Freeform: Shape 918">
              <a:extLst>
                <a:ext uri="{FF2B5EF4-FFF2-40B4-BE49-F238E27FC236}">
                  <a16:creationId xmlns:a16="http://schemas.microsoft.com/office/drawing/2014/main" id="{F22C24D6-D6D7-4B7F-8B20-68E1599396D2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9" name="Freeform: Shape 919">
              <a:extLst>
                <a:ext uri="{FF2B5EF4-FFF2-40B4-BE49-F238E27FC236}">
                  <a16:creationId xmlns:a16="http://schemas.microsoft.com/office/drawing/2014/main" id="{93AEC1A4-A964-4E0A-AAF1-D3464064C293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0" name="Freeform: Shape 920">
              <a:extLst>
                <a:ext uri="{FF2B5EF4-FFF2-40B4-BE49-F238E27FC236}">
                  <a16:creationId xmlns:a16="http://schemas.microsoft.com/office/drawing/2014/main" id="{BAAF2BAB-C77B-493C-885B-AED3C8798E95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1" name="Freeform: Shape 921">
              <a:extLst>
                <a:ext uri="{FF2B5EF4-FFF2-40B4-BE49-F238E27FC236}">
                  <a16:creationId xmlns:a16="http://schemas.microsoft.com/office/drawing/2014/main" id="{D4A3E82B-FB5F-4F4F-9E90-53BD15CB6FA6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2" name="Freeform: Shape 922">
              <a:extLst>
                <a:ext uri="{FF2B5EF4-FFF2-40B4-BE49-F238E27FC236}">
                  <a16:creationId xmlns:a16="http://schemas.microsoft.com/office/drawing/2014/main" id="{AA2B6285-8AD4-4B9E-BC48-350503DCC052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3" name="Freeform: Shape 923">
              <a:extLst>
                <a:ext uri="{FF2B5EF4-FFF2-40B4-BE49-F238E27FC236}">
                  <a16:creationId xmlns:a16="http://schemas.microsoft.com/office/drawing/2014/main" id="{DC74E70C-5B02-4954-88ED-25AE87A95886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4" name="Freeform: Shape 924">
              <a:extLst>
                <a:ext uri="{FF2B5EF4-FFF2-40B4-BE49-F238E27FC236}">
                  <a16:creationId xmlns:a16="http://schemas.microsoft.com/office/drawing/2014/main" id="{80F960A8-F4C6-40A0-B84C-AF4E3796A566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5" name="Freeform: Shape 925">
              <a:extLst>
                <a:ext uri="{FF2B5EF4-FFF2-40B4-BE49-F238E27FC236}">
                  <a16:creationId xmlns:a16="http://schemas.microsoft.com/office/drawing/2014/main" id="{F98B91A0-8843-4715-96E1-EA3ECF19CB5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6" name="Freeform: Shape 926">
              <a:extLst>
                <a:ext uri="{FF2B5EF4-FFF2-40B4-BE49-F238E27FC236}">
                  <a16:creationId xmlns:a16="http://schemas.microsoft.com/office/drawing/2014/main" id="{6CE787A6-550D-4E4A-91DA-3F9EFE80392D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7" name="Freeform: Shape 927">
              <a:extLst>
                <a:ext uri="{FF2B5EF4-FFF2-40B4-BE49-F238E27FC236}">
                  <a16:creationId xmlns:a16="http://schemas.microsoft.com/office/drawing/2014/main" id="{2BE605AA-48EF-497C-89AB-288B69715E34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8" name="Freeform: Shape 928">
              <a:extLst>
                <a:ext uri="{FF2B5EF4-FFF2-40B4-BE49-F238E27FC236}">
                  <a16:creationId xmlns:a16="http://schemas.microsoft.com/office/drawing/2014/main" id="{43A43132-165D-4176-A303-1E45DF30742D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9" name="Freeform: Shape 929">
              <a:extLst>
                <a:ext uri="{FF2B5EF4-FFF2-40B4-BE49-F238E27FC236}">
                  <a16:creationId xmlns:a16="http://schemas.microsoft.com/office/drawing/2014/main" id="{2E3F8A3F-F401-4137-81FA-20F3218501B9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0" name="Freeform: Shape 930">
              <a:extLst>
                <a:ext uri="{FF2B5EF4-FFF2-40B4-BE49-F238E27FC236}">
                  <a16:creationId xmlns:a16="http://schemas.microsoft.com/office/drawing/2014/main" id="{7CF33C4D-7464-461D-8C2B-9CD31B78253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1" name="Freeform: Shape 931">
              <a:extLst>
                <a:ext uri="{FF2B5EF4-FFF2-40B4-BE49-F238E27FC236}">
                  <a16:creationId xmlns:a16="http://schemas.microsoft.com/office/drawing/2014/main" id="{1859C328-A693-4899-AB2E-3D937BDDD8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2" name="Freeform: Shape 932">
              <a:extLst>
                <a:ext uri="{FF2B5EF4-FFF2-40B4-BE49-F238E27FC236}">
                  <a16:creationId xmlns:a16="http://schemas.microsoft.com/office/drawing/2014/main" id="{0B80D753-4FFA-4253-8CBE-552F31DCF2FE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3" name="Freeform: Shape 933">
              <a:extLst>
                <a:ext uri="{FF2B5EF4-FFF2-40B4-BE49-F238E27FC236}">
                  <a16:creationId xmlns:a16="http://schemas.microsoft.com/office/drawing/2014/main" id="{63A23C4A-7EDF-4D68-BFEA-C90AD19CE117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4" name="Freeform: Shape 934">
              <a:extLst>
                <a:ext uri="{FF2B5EF4-FFF2-40B4-BE49-F238E27FC236}">
                  <a16:creationId xmlns:a16="http://schemas.microsoft.com/office/drawing/2014/main" id="{C7353E5D-6E32-4FAB-9020-86CED6800D6F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5" name="Freeform: Shape 935">
              <a:extLst>
                <a:ext uri="{FF2B5EF4-FFF2-40B4-BE49-F238E27FC236}">
                  <a16:creationId xmlns:a16="http://schemas.microsoft.com/office/drawing/2014/main" id="{65927390-CA51-4D84-AD37-9B473FA8765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6" name="Freeform: Shape 936">
              <a:extLst>
                <a:ext uri="{FF2B5EF4-FFF2-40B4-BE49-F238E27FC236}">
                  <a16:creationId xmlns:a16="http://schemas.microsoft.com/office/drawing/2014/main" id="{7C4F8BDA-4A38-4EFD-BC62-DBA9608F7995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7" name="Freeform: Shape 937">
              <a:extLst>
                <a:ext uri="{FF2B5EF4-FFF2-40B4-BE49-F238E27FC236}">
                  <a16:creationId xmlns:a16="http://schemas.microsoft.com/office/drawing/2014/main" id="{F6804F4E-9E9D-42A9-9F70-651B0FEC1EA3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8" name="Freeform: Shape 938">
              <a:extLst>
                <a:ext uri="{FF2B5EF4-FFF2-40B4-BE49-F238E27FC236}">
                  <a16:creationId xmlns:a16="http://schemas.microsoft.com/office/drawing/2014/main" id="{8B23ED4F-9B20-421C-8CBE-1A43DE256299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9" name="Freeform: Shape 939">
              <a:extLst>
                <a:ext uri="{FF2B5EF4-FFF2-40B4-BE49-F238E27FC236}">
                  <a16:creationId xmlns:a16="http://schemas.microsoft.com/office/drawing/2014/main" id="{19820240-936F-4E08-BE68-A43D9BABCDF8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0" name="Freeform: Shape 940">
              <a:extLst>
                <a:ext uri="{FF2B5EF4-FFF2-40B4-BE49-F238E27FC236}">
                  <a16:creationId xmlns:a16="http://schemas.microsoft.com/office/drawing/2014/main" id="{1475A28D-E5A1-46FA-B63F-87ACC71F54FA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1" name="Freeform: Shape 941">
              <a:extLst>
                <a:ext uri="{FF2B5EF4-FFF2-40B4-BE49-F238E27FC236}">
                  <a16:creationId xmlns:a16="http://schemas.microsoft.com/office/drawing/2014/main" id="{D5DCF4C7-0681-4B4B-99B8-5799642A6AA5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2" name="Freeform: Shape 942">
              <a:extLst>
                <a:ext uri="{FF2B5EF4-FFF2-40B4-BE49-F238E27FC236}">
                  <a16:creationId xmlns:a16="http://schemas.microsoft.com/office/drawing/2014/main" id="{DBB4A31D-7971-4432-A571-8534374CD074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3" name="Freeform: Shape 943">
              <a:extLst>
                <a:ext uri="{FF2B5EF4-FFF2-40B4-BE49-F238E27FC236}">
                  <a16:creationId xmlns:a16="http://schemas.microsoft.com/office/drawing/2014/main" id="{AAEC4051-BCD9-4631-9BCB-AF079F851BDC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4" name="Freeform: Shape 944">
              <a:extLst>
                <a:ext uri="{FF2B5EF4-FFF2-40B4-BE49-F238E27FC236}">
                  <a16:creationId xmlns:a16="http://schemas.microsoft.com/office/drawing/2014/main" id="{9EC04EC7-FFD9-4435-8433-60E80585876B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5" name="Freeform: Shape 945">
              <a:extLst>
                <a:ext uri="{FF2B5EF4-FFF2-40B4-BE49-F238E27FC236}">
                  <a16:creationId xmlns:a16="http://schemas.microsoft.com/office/drawing/2014/main" id="{706F61DB-C7A9-4D43-8423-78CD579946D6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6" name="Freeform: Shape 946">
              <a:extLst>
                <a:ext uri="{FF2B5EF4-FFF2-40B4-BE49-F238E27FC236}">
                  <a16:creationId xmlns:a16="http://schemas.microsoft.com/office/drawing/2014/main" id="{B6E8BC4E-F22E-446C-92B8-4BF37C08BC6C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7" name="Freeform: Shape 947">
              <a:extLst>
                <a:ext uri="{FF2B5EF4-FFF2-40B4-BE49-F238E27FC236}">
                  <a16:creationId xmlns:a16="http://schemas.microsoft.com/office/drawing/2014/main" id="{D496D2E2-E590-4D76-AB80-7041F3FB0423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8" name="Freeform: Shape 948">
              <a:extLst>
                <a:ext uri="{FF2B5EF4-FFF2-40B4-BE49-F238E27FC236}">
                  <a16:creationId xmlns:a16="http://schemas.microsoft.com/office/drawing/2014/main" id="{B5E0222A-4680-4631-93D7-2C1AA18FA485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9" name="Freeform: Shape 949">
              <a:extLst>
                <a:ext uri="{FF2B5EF4-FFF2-40B4-BE49-F238E27FC236}">
                  <a16:creationId xmlns:a16="http://schemas.microsoft.com/office/drawing/2014/main" id="{634F193C-52BF-4FC5-80B4-48D4F3EFA624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0" name="Freeform: Shape 950">
              <a:extLst>
                <a:ext uri="{FF2B5EF4-FFF2-40B4-BE49-F238E27FC236}">
                  <a16:creationId xmlns:a16="http://schemas.microsoft.com/office/drawing/2014/main" id="{6B6F7BBA-6B55-42A7-A6CC-5EC1D08437AA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1" name="Freeform: Shape 951">
              <a:extLst>
                <a:ext uri="{FF2B5EF4-FFF2-40B4-BE49-F238E27FC236}">
                  <a16:creationId xmlns:a16="http://schemas.microsoft.com/office/drawing/2014/main" id="{D6882497-2E7C-47EA-86D6-58397B59C3A8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2" name="Freeform: Shape 952">
              <a:extLst>
                <a:ext uri="{FF2B5EF4-FFF2-40B4-BE49-F238E27FC236}">
                  <a16:creationId xmlns:a16="http://schemas.microsoft.com/office/drawing/2014/main" id="{4EEF9B61-4859-4157-9096-F8278B5FC9B6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3" name="Freeform: Shape 953">
              <a:extLst>
                <a:ext uri="{FF2B5EF4-FFF2-40B4-BE49-F238E27FC236}">
                  <a16:creationId xmlns:a16="http://schemas.microsoft.com/office/drawing/2014/main" id="{AC728DF8-F1BA-4015-8390-5B0FD415ED3B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4" name="Freeform: Shape 954">
              <a:extLst>
                <a:ext uri="{FF2B5EF4-FFF2-40B4-BE49-F238E27FC236}">
                  <a16:creationId xmlns:a16="http://schemas.microsoft.com/office/drawing/2014/main" id="{2BBE0B9C-C998-432B-89E7-CA01161102F4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5" name="Freeform: Shape 955">
              <a:extLst>
                <a:ext uri="{FF2B5EF4-FFF2-40B4-BE49-F238E27FC236}">
                  <a16:creationId xmlns:a16="http://schemas.microsoft.com/office/drawing/2014/main" id="{6D621F2D-B59A-4BD8-88A0-F74E3FEFCF44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6" name="Freeform: Shape 956">
              <a:extLst>
                <a:ext uri="{FF2B5EF4-FFF2-40B4-BE49-F238E27FC236}">
                  <a16:creationId xmlns:a16="http://schemas.microsoft.com/office/drawing/2014/main" id="{42AD61E3-8659-45D5-9DCD-412B8B4D5EFC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7" name="Freeform: Shape 957">
              <a:extLst>
                <a:ext uri="{FF2B5EF4-FFF2-40B4-BE49-F238E27FC236}">
                  <a16:creationId xmlns:a16="http://schemas.microsoft.com/office/drawing/2014/main" id="{214BF18A-2C90-4A4C-9C6A-C6E88F207966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8" name="Freeform: Shape 958">
              <a:extLst>
                <a:ext uri="{FF2B5EF4-FFF2-40B4-BE49-F238E27FC236}">
                  <a16:creationId xmlns:a16="http://schemas.microsoft.com/office/drawing/2014/main" id="{3172C3F9-E326-4276-A628-134F019927ED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399" name="TextBox 398">
            <a:extLst>
              <a:ext uri="{FF2B5EF4-FFF2-40B4-BE49-F238E27FC236}">
                <a16:creationId xmlns:a16="http://schemas.microsoft.com/office/drawing/2014/main" id="{7BAD2507-A2B3-F854-5D83-3C4914D88FDD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  <p:sp>
        <p:nvSpPr>
          <p:cNvPr id="400" name="Rectangle: Rounded Corners 399">
            <a:extLst>
              <a:ext uri="{FF2B5EF4-FFF2-40B4-BE49-F238E27FC236}">
                <a16:creationId xmlns:a16="http://schemas.microsoft.com/office/drawing/2014/main" id="{4AE88FE5-B782-8293-D64F-E2E3724DDA69}"/>
              </a:ext>
            </a:extLst>
          </p:cNvPr>
          <p:cNvSpPr/>
          <p:nvPr/>
        </p:nvSpPr>
        <p:spPr>
          <a:xfrm>
            <a:off x="6799385" y="1601687"/>
            <a:ext cx="2059651" cy="36224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1D250D77-2806-A2EC-DCCD-89E3C3D2C7A7}"/>
              </a:ext>
            </a:extLst>
          </p:cNvPr>
          <p:cNvSpPr txBox="1"/>
          <p:nvPr/>
        </p:nvSpPr>
        <p:spPr>
          <a:xfrm>
            <a:off x="6910530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encoder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402" name="Rectangle: Rounded Corners 401">
            <a:extLst>
              <a:ext uri="{FF2B5EF4-FFF2-40B4-BE49-F238E27FC236}">
                <a16:creationId xmlns:a16="http://schemas.microsoft.com/office/drawing/2014/main" id="{666098D9-87BA-2235-5BB1-290292BA5D61}"/>
              </a:ext>
            </a:extLst>
          </p:cNvPr>
          <p:cNvSpPr/>
          <p:nvPr/>
        </p:nvSpPr>
        <p:spPr>
          <a:xfrm>
            <a:off x="8456114" y="1601687"/>
            <a:ext cx="2059651" cy="362243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77A16BF8-5C0F-BAB5-B2B9-B5562B9244CC}"/>
              </a:ext>
            </a:extLst>
          </p:cNvPr>
          <p:cNvSpPr txBox="1"/>
          <p:nvPr/>
        </p:nvSpPr>
        <p:spPr>
          <a:xfrm>
            <a:off x="8567259" y="5253088"/>
            <a:ext cx="190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0B050"/>
                </a:solidFill>
              </a:rPr>
              <a:t>decoder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32C163A5-6F42-A52B-A1CA-839CAE74708B}"/>
              </a:ext>
            </a:extLst>
          </p:cNvPr>
          <p:cNvSpPr txBox="1"/>
          <p:nvPr/>
        </p:nvSpPr>
        <p:spPr>
          <a:xfrm>
            <a:off x="7450814" y="1065919"/>
            <a:ext cx="29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latent space (embedding)</a:t>
            </a:r>
            <a:endParaRPr lang="LID4096" dirty="0">
              <a:solidFill>
                <a:srgbClr val="FF0000"/>
              </a:solidFill>
            </a:endParaRP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8F6929B-1052-B9A7-48B3-1304AD9B91F4}"/>
              </a:ext>
            </a:extLst>
          </p:cNvPr>
          <p:cNvCxnSpPr/>
          <p:nvPr/>
        </p:nvCxnSpPr>
        <p:spPr>
          <a:xfrm flipV="1">
            <a:off x="8645054" y="1435251"/>
            <a:ext cx="24162" cy="1626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56E42EB-D253-84DD-5153-2EE30E204E16}"/>
              </a:ext>
            </a:extLst>
          </p:cNvPr>
          <p:cNvSpPr txBox="1"/>
          <p:nvPr/>
        </p:nvSpPr>
        <p:spPr>
          <a:xfrm>
            <a:off x="241300" y="1075957"/>
            <a:ext cx="58038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architecture learns an efficient embeddings of </a:t>
            </a:r>
            <a:r>
              <a:rPr lang="en-GB" sz="2000" b="0" i="0" dirty="0" err="1">
                <a:solidFill>
                  <a:srgbClr val="292929"/>
                </a:solidFill>
                <a:effectLst/>
                <a:latin typeface="source-serif-pro"/>
              </a:rPr>
              <a:t>unlabeled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data. 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dirty="0">
                <a:solidFill>
                  <a:srgbClr val="292929"/>
                </a:solidFill>
                <a:latin typeface="source-serif-pro"/>
              </a:rPr>
              <a:t>It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consists of two parts,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, and 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encoder compresses the data from a higher-dimensional space to a lower-dimensional space (also called the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latent space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</a:p>
          <a:p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The decoder does the opposite i.e., convert the latent space back to higher-dimensional space. 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9391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Related image">
            <a:extLst>
              <a:ext uri="{FF2B5EF4-FFF2-40B4-BE49-F238E27FC236}">
                <a16:creationId xmlns:a16="http://schemas.microsoft.com/office/drawing/2014/main" id="{8C2193A2-1846-427A-B734-26E0346BE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1" name="Picture 2" descr="Related image">
            <a:extLst>
              <a:ext uri="{FF2B5EF4-FFF2-40B4-BE49-F238E27FC236}">
                <a16:creationId xmlns:a16="http://schemas.microsoft.com/office/drawing/2014/main" id="{111C53BB-0893-478F-BC8A-32B955F9C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816" y="1889870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1678668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ABBE23-C693-632E-49DE-A48AB76C0E15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424263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CCBD69-6B77-47F4-A390-4F6DF0880B11}"/>
              </a:ext>
            </a:extLst>
          </p:cNvPr>
          <p:cNvGrpSpPr/>
          <p:nvPr/>
        </p:nvGrpSpPr>
        <p:grpSpPr>
          <a:xfrm>
            <a:off x="4379061" y="1678668"/>
            <a:ext cx="1823929" cy="3372740"/>
            <a:chOff x="4379061" y="1678668"/>
            <a:chExt cx="1823929" cy="3372740"/>
          </a:xfrm>
        </p:grpSpPr>
        <p:sp>
          <p:nvSpPr>
            <p:cNvPr id="3" name="Freeform: Shape 830">
              <a:extLst>
                <a:ext uri="{FF2B5EF4-FFF2-40B4-BE49-F238E27FC236}">
                  <a16:creationId xmlns:a16="http://schemas.microsoft.com/office/drawing/2014/main" id="{1BD165E0-61A3-4E1C-AC1B-A5CE37CBD600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" name="Freeform: Shape 831">
              <a:extLst>
                <a:ext uri="{FF2B5EF4-FFF2-40B4-BE49-F238E27FC236}">
                  <a16:creationId xmlns:a16="http://schemas.microsoft.com/office/drawing/2014/main" id="{E37CDADD-34A1-4D8E-BA39-D3840FE8EDA1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832">
              <a:extLst>
                <a:ext uri="{FF2B5EF4-FFF2-40B4-BE49-F238E27FC236}">
                  <a16:creationId xmlns:a16="http://schemas.microsoft.com/office/drawing/2014/main" id="{D814E2ED-FF5E-417A-BE5B-4B6AC177629E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833">
              <a:extLst>
                <a:ext uri="{FF2B5EF4-FFF2-40B4-BE49-F238E27FC236}">
                  <a16:creationId xmlns:a16="http://schemas.microsoft.com/office/drawing/2014/main" id="{83954C3D-07B6-4C1F-A0A4-A6BC8C516AFE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834">
              <a:extLst>
                <a:ext uri="{FF2B5EF4-FFF2-40B4-BE49-F238E27FC236}">
                  <a16:creationId xmlns:a16="http://schemas.microsoft.com/office/drawing/2014/main" id="{70727537-DD52-475E-BFCF-A8D5049D8705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835">
              <a:extLst>
                <a:ext uri="{FF2B5EF4-FFF2-40B4-BE49-F238E27FC236}">
                  <a16:creationId xmlns:a16="http://schemas.microsoft.com/office/drawing/2014/main" id="{8072B27A-DE9F-4D6A-9BB9-0312A241CD59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836">
              <a:extLst>
                <a:ext uri="{FF2B5EF4-FFF2-40B4-BE49-F238E27FC236}">
                  <a16:creationId xmlns:a16="http://schemas.microsoft.com/office/drawing/2014/main" id="{C195D132-F890-42EA-8453-26144DE838CE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837">
              <a:extLst>
                <a:ext uri="{FF2B5EF4-FFF2-40B4-BE49-F238E27FC236}">
                  <a16:creationId xmlns:a16="http://schemas.microsoft.com/office/drawing/2014/main" id="{713948EB-AE61-409D-BD5A-F5199F8651D7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838">
              <a:extLst>
                <a:ext uri="{FF2B5EF4-FFF2-40B4-BE49-F238E27FC236}">
                  <a16:creationId xmlns:a16="http://schemas.microsoft.com/office/drawing/2014/main" id="{B1D50D29-22D3-450B-94F0-20A4C14E2EAA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839">
              <a:extLst>
                <a:ext uri="{FF2B5EF4-FFF2-40B4-BE49-F238E27FC236}">
                  <a16:creationId xmlns:a16="http://schemas.microsoft.com/office/drawing/2014/main" id="{D61FFB00-1E7A-455C-9B2D-FBFCEA66E731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840">
              <a:extLst>
                <a:ext uri="{FF2B5EF4-FFF2-40B4-BE49-F238E27FC236}">
                  <a16:creationId xmlns:a16="http://schemas.microsoft.com/office/drawing/2014/main" id="{BCF7811B-63FD-4C1F-8CE4-CD2135F5796F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841">
              <a:extLst>
                <a:ext uri="{FF2B5EF4-FFF2-40B4-BE49-F238E27FC236}">
                  <a16:creationId xmlns:a16="http://schemas.microsoft.com/office/drawing/2014/main" id="{A16EA1D5-05C4-4553-A97A-1D8A3661354D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842">
              <a:extLst>
                <a:ext uri="{FF2B5EF4-FFF2-40B4-BE49-F238E27FC236}">
                  <a16:creationId xmlns:a16="http://schemas.microsoft.com/office/drawing/2014/main" id="{3508D26F-F837-4113-9610-E25C9BB2E891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843">
              <a:extLst>
                <a:ext uri="{FF2B5EF4-FFF2-40B4-BE49-F238E27FC236}">
                  <a16:creationId xmlns:a16="http://schemas.microsoft.com/office/drawing/2014/main" id="{9F2363FE-D84E-48B7-A17B-38E3AA06C4C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844">
              <a:extLst>
                <a:ext uri="{FF2B5EF4-FFF2-40B4-BE49-F238E27FC236}">
                  <a16:creationId xmlns:a16="http://schemas.microsoft.com/office/drawing/2014/main" id="{6702C69B-58E6-445A-8650-E32856829A4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845">
              <a:extLst>
                <a:ext uri="{FF2B5EF4-FFF2-40B4-BE49-F238E27FC236}">
                  <a16:creationId xmlns:a16="http://schemas.microsoft.com/office/drawing/2014/main" id="{227EEAC5-0D63-48EC-9685-4817444654BF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846">
              <a:extLst>
                <a:ext uri="{FF2B5EF4-FFF2-40B4-BE49-F238E27FC236}">
                  <a16:creationId xmlns:a16="http://schemas.microsoft.com/office/drawing/2014/main" id="{ECE69ABF-76B7-4C17-8B5F-CE6256CB3394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847">
              <a:extLst>
                <a:ext uri="{FF2B5EF4-FFF2-40B4-BE49-F238E27FC236}">
                  <a16:creationId xmlns:a16="http://schemas.microsoft.com/office/drawing/2014/main" id="{7691B10F-4EDD-4A70-AE92-D49176615798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848">
              <a:extLst>
                <a:ext uri="{FF2B5EF4-FFF2-40B4-BE49-F238E27FC236}">
                  <a16:creationId xmlns:a16="http://schemas.microsoft.com/office/drawing/2014/main" id="{113D8E0F-957A-4C16-BA0D-26F7CE38B739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849">
              <a:extLst>
                <a:ext uri="{FF2B5EF4-FFF2-40B4-BE49-F238E27FC236}">
                  <a16:creationId xmlns:a16="http://schemas.microsoft.com/office/drawing/2014/main" id="{95F99AC3-0223-47CB-8EF4-B6937FA431C3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850">
              <a:extLst>
                <a:ext uri="{FF2B5EF4-FFF2-40B4-BE49-F238E27FC236}">
                  <a16:creationId xmlns:a16="http://schemas.microsoft.com/office/drawing/2014/main" id="{902BE225-2ED7-4077-98C9-3156525B65F1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851">
              <a:extLst>
                <a:ext uri="{FF2B5EF4-FFF2-40B4-BE49-F238E27FC236}">
                  <a16:creationId xmlns:a16="http://schemas.microsoft.com/office/drawing/2014/main" id="{695CE6F5-C357-4692-B0BA-7897D824EDC0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852">
              <a:extLst>
                <a:ext uri="{FF2B5EF4-FFF2-40B4-BE49-F238E27FC236}">
                  <a16:creationId xmlns:a16="http://schemas.microsoft.com/office/drawing/2014/main" id="{DA47E0AB-9EB0-42C6-A44B-9DC859678B1F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853">
              <a:extLst>
                <a:ext uri="{FF2B5EF4-FFF2-40B4-BE49-F238E27FC236}">
                  <a16:creationId xmlns:a16="http://schemas.microsoft.com/office/drawing/2014/main" id="{F1BCEFF0-ABAC-4B1D-864E-45DAD4BD2456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854">
              <a:extLst>
                <a:ext uri="{FF2B5EF4-FFF2-40B4-BE49-F238E27FC236}">
                  <a16:creationId xmlns:a16="http://schemas.microsoft.com/office/drawing/2014/main" id="{F8EEA64F-E177-4F34-B54A-EBBAE5BB29A2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855">
              <a:extLst>
                <a:ext uri="{FF2B5EF4-FFF2-40B4-BE49-F238E27FC236}">
                  <a16:creationId xmlns:a16="http://schemas.microsoft.com/office/drawing/2014/main" id="{69428B75-516C-48DB-B9A3-F6F8637EC139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856">
              <a:extLst>
                <a:ext uri="{FF2B5EF4-FFF2-40B4-BE49-F238E27FC236}">
                  <a16:creationId xmlns:a16="http://schemas.microsoft.com/office/drawing/2014/main" id="{50E3B89C-44F9-4369-A828-4AA394765885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857">
              <a:extLst>
                <a:ext uri="{FF2B5EF4-FFF2-40B4-BE49-F238E27FC236}">
                  <a16:creationId xmlns:a16="http://schemas.microsoft.com/office/drawing/2014/main" id="{5BA8D9C3-D039-4544-9734-D513322918C2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858">
              <a:extLst>
                <a:ext uri="{FF2B5EF4-FFF2-40B4-BE49-F238E27FC236}">
                  <a16:creationId xmlns:a16="http://schemas.microsoft.com/office/drawing/2014/main" id="{B64B83FF-1C0D-4873-A8DB-FEFD7478C028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859">
              <a:extLst>
                <a:ext uri="{FF2B5EF4-FFF2-40B4-BE49-F238E27FC236}">
                  <a16:creationId xmlns:a16="http://schemas.microsoft.com/office/drawing/2014/main" id="{9F836FED-C8A8-42E3-AD64-7ADFA68A88CE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860">
              <a:extLst>
                <a:ext uri="{FF2B5EF4-FFF2-40B4-BE49-F238E27FC236}">
                  <a16:creationId xmlns:a16="http://schemas.microsoft.com/office/drawing/2014/main" id="{7044DBE4-2B92-4D76-B782-1774BE76C510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861">
              <a:extLst>
                <a:ext uri="{FF2B5EF4-FFF2-40B4-BE49-F238E27FC236}">
                  <a16:creationId xmlns:a16="http://schemas.microsoft.com/office/drawing/2014/main" id="{C07C51A1-0228-4BF6-B2D7-B24512E52DE6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862">
              <a:extLst>
                <a:ext uri="{FF2B5EF4-FFF2-40B4-BE49-F238E27FC236}">
                  <a16:creationId xmlns:a16="http://schemas.microsoft.com/office/drawing/2014/main" id="{94447CA7-3E7D-4392-8535-CF9FA6B4AABB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863">
              <a:extLst>
                <a:ext uri="{FF2B5EF4-FFF2-40B4-BE49-F238E27FC236}">
                  <a16:creationId xmlns:a16="http://schemas.microsoft.com/office/drawing/2014/main" id="{5D143E57-86AE-4EB1-B0AD-BA8537C07C80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864">
              <a:extLst>
                <a:ext uri="{FF2B5EF4-FFF2-40B4-BE49-F238E27FC236}">
                  <a16:creationId xmlns:a16="http://schemas.microsoft.com/office/drawing/2014/main" id="{1CAD2A24-52C4-458C-B204-4CF64D5AD48C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865">
              <a:extLst>
                <a:ext uri="{FF2B5EF4-FFF2-40B4-BE49-F238E27FC236}">
                  <a16:creationId xmlns:a16="http://schemas.microsoft.com/office/drawing/2014/main" id="{1344B8E5-DD8E-4916-B75A-8F548AB63DB6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866">
              <a:extLst>
                <a:ext uri="{FF2B5EF4-FFF2-40B4-BE49-F238E27FC236}">
                  <a16:creationId xmlns:a16="http://schemas.microsoft.com/office/drawing/2014/main" id="{94056C36-7E05-4F33-B78F-09F4E62F7664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867">
              <a:extLst>
                <a:ext uri="{FF2B5EF4-FFF2-40B4-BE49-F238E27FC236}">
                  <a16:creationId xmlns:a16="http://schemas.microsoft.com/office/drawing/2014/main" id="{F51C767A-3C38-467C-ADA0-DE895D6A7D3D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868">
              <a:extLst>
                <a:ext uri="{FF2B5EF4-FFF2-40B4-BE49-F238E27FC236}">
                  <a16:creationId xmlns:a16="http://schemas.microsoft.com/office/drawing/2014/main" id="{C982E5D3-85D5-401E-8776-5C8464469900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869">
              <a:extLst>
                <a:ext uri="{FF2B5EF4-FFF2-40B4-BE49-F238E27FC236}">
                  <a16:creationId xmlns:a16="http://schemas.microsoft.com/office/drawing/2014/main" id="{57CD15F2-B216-421B-A8FE-F83BEBF58C2E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870">
              <a:extLst>
                <a:ext uri="{FF2B5EF4-FFF2-40B4-BE49-F238E27FC236}">
                  <a16:creationId xmlns:a16="http://schemas.microsoft.com/office/drawing/2014/main" id="{04CA39A2-8017-40C7-9B2C-B2C7A02CEC94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871">
              <a:extLst>
                <a:ext uri="{FF2B5EF4-FFF2-40B4-BE49-F238E27FC236}">
                  <a16:creationId xmlns:a16="http://schemas.microsoft.com/office/drawing/2014/main" id="{7D338AAE-4AD4-4428-A333-2A812653C8AC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872">
              <a:extLst>
                <a:ext uri="{FF2B5EF4-FFF2-40B4-BE49-F238E27FC236}">
                  <a16:creationId xmlns:a16="http://schemas.microsoft.com/office/drawing/2014/main" id="{E6DF4B6D-7231-42F2-BB31-75E328A3ECDA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873">
              <a:extLst>
                <a:ext uri="{FF2B5EF4-FFF2-40B4-BE49-F238E27FC236}">
                  <a16:creationId xmlns:a16="http://schemas.microsoft.com/office/drawing/2014/main" id="{68172676-BAE1-4B86-A1FD-CE5EDA434584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874">
              <a:extLst>
                <a:ext uri="{FF2B5EF4-FFF2-40B4-BE49-F238E27FC236}">
                  <a16:creationId xmlns:a16="http://schemas.microsoft.com/office/drawing/2014/main" id="{2A7D42AE-C8BD-40B1-91F5-7F2F70784489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875">
              <a:extLst>
                <a:ext uri="{FF2B5EF4-FFF2-40B4-BE49-F238E27FC236}">
                  <a16:creationId xmlns:a16="http://schemas.microsoft.com/office/drawing/2014/main" id="{D8625805-104C-4CA8-B8C1-E60AD6B025F4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876">
              <a:extLst>
                <a:ext uri="{FF2B5EF4-FFF2-40B4-BE49-F238E27FC236}">
                  <a16:creationId xmlns:a16="http://schemas.microsoft.com/office/drawing/2014/main" id="{B6311163-DBD8-4CAD-BC48-2BA0367ADAD1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877">
              <a:extLst>
                <a:ext uri="{FF2B5EF4-FFF2-40B4-BE49-F238E27FC236}">
                  <a16:creationId xmlns:a16="http://schemas.microsoft.com/office/drawing/2014/main" id="{D81408A7-CA05-4A0A-A4CA-0D92B0AB7EE0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878">
              <a:extLst>
                <a:ext uri="{FF2B5EF4-FFF2-40B4-BE49-F238E27FC236}">
                  <a16:creationId xmlns:a16="http://schemas.microsoft.com/office/drawing/2014/main" id="{A5919B4B-4F66-4C11-9B28-F794916896AB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879">
              <a:extLst>
                <a:ext uri="{FF2B5EF4-FFF2-40B4-BE49-F238E27FC236}">
                  <a16:creationId xmlns:a16="http://schemas.microsoft.com/office/drawing/2014/main" id="{2FA49220-12BC-4CC7-9425-3897332CE073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880">
              <a:extLst>
                <a:ext uri="{FF2B5EF4-FFF2-40B4-BE49-F238E27FC236}">
                  <a16:creationId xmlns:a16="http://schemas.microsoft.com/office/drawing/2014/main" id="{E497597B-22AA-4D79-AE72-98FA8A61FCBC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881">
              <a:extLst>
                <a:ext uri="{FF2B5EF4-FFF2-40B4-BE49-F238E27FC236}">
                  <a16:creationId xmlns:a16="http://schemas.microsoft.com/office/drawing/2014/main" id="{F74A6268-670A-4909-8A29-49C46ECD9923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882">
              <a:extLst>
                <a:ext uri="{FF2B5EF4-FFF2-40B4-BE49-F238E27FC236}">
                  <a16:creationId xmlns:a16="http://schemas.microsoft.com/office/drawing/2014/main" id="{3E2C39AA-5345-4AD4-9C00-CB662B7D7C8F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883">
              <a:extLst>
                <a:ext uri="{FF2B5EF4-FFF2-40B4-BE49-F238E27FC236}">
                  <a16:creationId xmlns:a16="http://schemas.microsoft.com/office/drawing/2014/main" id="{F31D3605-C1AC-4951-B1C7-8B7046D78FBA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884">
              <a:extLst>
                <a:ext uri="{FF2B5EF4-FFF2-40B4-BE49-F238E27FC236}">
                  <a16:creationId xmlns:a16="http://schemas.microsoft.com/office/drawing/2014/main" id="{1E4A9585-E5B0-4578-AF0F-264F347042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885">
              <a:extLst>
                <a:ext uri="{FF2B5EF4-FFF2-40B4-BE49-F238E27FC236}">
                  <a16:creationId xmlns:a16="http://schemas.microsoft.com/office/drawing/2014/main" id="{7E547760-C956-4752-8EFC-C41A13B1D204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886">
              <a:extLst>
                <a:ext uri="{FF2B5EF4-FFF2-40B4-BE49-F238E27FC236}">
                  <a16:creationId xmlns:a16="http://schemas.microsoft.com/office/drawing/2014/main" id="{65413B96-3D9E-43FF-A279-4CF62008C3C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887">
              <a:extLst>
                <a:ext uri="{FF2B5EF4-FFF2-40B4-BE49-F238E27FC236}">
                  <a16:creationId xmlns:a16="http://schemas.microsoft.com/office/drawing/2014/main" id="{464ADA94-CE11-4FA7-82D0-7EE368A097D2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888">
              <a:extLst>
                <a:ext uri="{FF2B5EF4-FFF2-40B4-BE49-F238E27FC236}">
                  <a16:creationId xmlns:a16="http://schemas.microsoft.com/office/drawing/2014/main" id="{78D91E35-EFE8-4F87-8DAC-91ED0C2E4B80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889">
              <a:extLst>
                <a:ext uri="{FF2B5EF4-FFF2-40B4-BE49-F238E27FC236}">
                  <a16:creationId xmlns:a16="http://schemas.microsoft.com/office/drawing/2014/main" id="{E618C997-32D7-4676-BF7C-0EC795F34D78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890">
              <a:extLst>
                <a:ext uri="{FF2B5EF4-FFF2-40B4-BE49-F238E27FC236}">
                  <a16:creationId xmlns:a16="http://schemas.microsoft.com/office/drawing/2014/main" id="{35DC376B-8A2C-43F7-8A55-BB4DAB88F121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891">
              <a:extLst>
                <a:ext uri="{FF2B5EF4-FFF2-40B4-BE49-F238E27FC236}">
                  <a16:creationId xmlns:a16="http://schemas.microsoft.com/office/drawing/2014/main" id="{41F23BE5-9D5E-421E-ACC6-3683FAE5BB79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892">
              <a:extLst>
                <a:ext uri="{FF2B5EF4-FFF2-40B4-BE49-F238E27FC236}">
                  <a16:creationId xmlns:a16="http://schemas.microsoft.com/office/drawing/2014/main" id="{82808C37-B206-4A84-8F21-18B1C6868699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893">
              <a:extLst>
                <a:ext uri="{FF2B5EF4-FFF2-40B4-BE49-F238E27FC236}">
                  <a16:creationId xmlns:a16="http://schemas.microsoft.com/office/drawing/2014/main" id="{0EA0D5DC-EBB3-4FF6-B4AF-E7461A0AC4AD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894">
              <a:extLst>
                <a:ext uri="{FF2B5EF4-FFF2-40B4-BE49-F238E27FC236}">
                  <a16:creationId xmlns:a16="http://schemas.microsoft.com/office/drawing/2014/main" id="{5B2D798B-7C2D-4658-B06F-74FEC9B30F71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895">
              <a:extLst>
                <a:ext uri="{FF2B5EF4-FFF2-40B4-BE49-F238E27FC236}">
                  <a16:creationId xmlns:a16="http://schemas.microsoft.com/office/drawing/2014/main" id="{15084E4D-595B-4784-895C-640B13ACBCDA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896">
              <a:extLst>
                <a:ext uri="{FF2B5EF4-FFF2-40B4-BE49-F238E27FC236}">
                  <a16:creationId xmlns:a16="http://schemas.microsoft.com/office/drawing/2014/main" id="{F5E69A97-106B-47E6-9CF6-DA20CDEEABE2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897">
              <a:extLst>
                <a:ext uri="{FF2B5EF4-FFF2-40B4-BE49-F238E27FC236}">
                  <a16:creationId xmlns:a16="http://schemas.microsoft.com/office/drawing/2014/main" id="{F0392291-558A-40E5-9F61-31245FF859E7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898">
              <a:extLst>
                <a:ext uri="{FF2B5EF4-FFF2-40B4-BE49-F238E27FC236}">
                  <a16:creationId xmlns:a16="http://schemas.microsoft.com/office/drawing/2014/main" id="{23A4104C-EB21-4873-9BFD-B7D7B9519312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899">
              <a:extLst>
                <a:ext uri="{FF2B5EF4-FFF2-40B4-BE49-F238E27FC236}">
                  <a16:creationId xmlns:a16="http://schemas.microsoft.com/office/drawing/2014/main" id="{14467AE8-9914-4C42-B86F-357920B756EA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900">
              <a:extLst>
                <a:ext uri="{FF2B5EF4-FFF2-40B4-BE49-F238E27FC236}">
                  <a16:creationId xmlns:a16="http://schemas.microsoft.com/office/drawing/2014/main" id="{9575F698-F3A0-494F-B98B-70F25B5BEEB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901">
              <a:extLst>
                <a:ext uri="{FF2B5EF4-FFF2-40B4-BE49-F238E27FC236}">
                  <a16:creationId xmlns:a16="http://schemas.microsoft.com/office/drawing/2014/main" id="{ADE2ABD3-35AB-4D20-BBBE-AE0071A889D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902">
              <a:extLst>
                <a:ext uri="{FF2B5EF4-FFF2-40B4-BE49-F238E27FC236}">
                  <a16:creationId xmlns:a16="http://schemas.microsoft.com/office/drawing/2014/main" id="{BBDC222B-0238-4EDA-A49D-DF1021E273E6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903">
              <a:extLst>
                <a:ext uri="{FF2B5EF4-FFF2-40B4-BE49-F238E27FC236}">
                  <a16:creationId xmlns:a16="http://schemas.microsoft.com/office/drawing/2014/main" id="{4187CBCF-7B3E-435B-AE76-031EC948C6DD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904">
              <a:extLst>
                <a:ext uri="{FF2B5EF4-FFF2-40B4-BE49-F238E27FC236}">
                  <a16:creationId xmlns:a16="http://schemas.microsoft.com/office/drawing/2014/main" id="{AC3BFD37-F1C1-464F-B5BC-628B0640B823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905">
              <a:extLst>
                <a:ext uri="{FF2B5EF4-FFF2-40B4-BE49-F238E27FC236}">
                  <a16:creationId xmlns:a16="http://schemas.microsoft.com/office/drawing/2014/main" id="{6C0B2870-B488-4DD4-9898-8F94D9334C0F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906">
              <a:extLst>
                <a:ext uri="{FF2B5EF4-FFF2-40B4-BE49-F238E27FC236}">
                  <a16:creationId xmlns:a16="http://schemas.microsoft.com/office/drawing/2014/main" id="{6ED5E53A-97E0-4DD9-8F11-16B43CC48C3A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907">
              <a:extLst>
                <a:ext uri="{FF2B5EF4-FFF2-40B4-BE49-F238E27FC236}">
                  <a16:creationId xmlns:a16="http://schemas.microsoft.com/office/drawing/2014/main" id="{2F13D0AF-3FFD-40FE-8DF8-9A634C15ECF5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908">
              <a:extLst>
                <a:ext uri="{FF2B5EF4-FFF2-40B4-BE49-F238E27FC236}">
                  <a16:creationId xmlns:a16="http://schemas.microsoft.com/office/drawing/2014/main" id="{9B7B87C2-0D55-455F-A36D-31CB58061B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909">
              <a:extLst>
                <a:ext uri="{FF2B5EF4-FFF2-40B4-BE49-F238E27FC236}">
                  <a16:creationId xmlns:a16="http://schemas.microsoft.com/office/drawing/2014/main" id="{B683D08D-8EDE-4599-9DA9-EC055B6852F1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910">
              <a:extLst>
                <a:ext uri="{FF2B5EF4-FFF2-40B4-BE49-F238E27FC236}">
                  <a16:creationId xmlns:a16="http://schemas.microsoft.com/office/drawing/2014/main" id="{7EB00B04-A068-49ED-AD7C-BFF745FB960D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911">
              <a:extLst>
                <a:ext uri="{FF2B5EF4-FFF2-40B4-BE49-F238E27FC236}">
                  <a16:creationId xmlns:a16="http://schemas.microsoft.com/office/drawing/2014/main" id="{1DB00376-06FE-41BA-B835-C5FBFE104CA6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912">
              <a:extLst>
                <a:ext uri="{FF2B5EF4-FFF2-40B4-BE49-F238E27FC236}">
                  <a16:creationId xmlns:a16="http://schemas.microsoft.com/office/drawing/2014/main" id="{0EAB266E-1A64-497F-B719-CCE55842107F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913">
              <a:extLst>
                <a:ext uri="{FF2B5EF4-FFF2-40B4-BE49-F238E27FC236}">
                  <a16:creationId xmlns:a16="http://schemas.microsoft.com/office/drawing/2014/main" id="{279197B5-24E5-42DA-8882-3A64DC15D1CA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914">
              <a:extLst>
                <a:ext uri="{FF2B5EF4-FFF2-40B4-BE49-F238E27FC236}">
                  <a16:creationId xmlns:a16="http://schemas.microsoft.com/office/drawing/2014/main" id="{6EF5C11B-C600-4D42-B1EA-F67B4DADB227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915">
              <a:extLst>
                <a:ext uri="{FF2B5EF4-FFF2-40B4-BE49-F238E27FC236}">
                  <a16:creationId xmlns:a16="http://schemas.microsoft.com/office/drawing/2014/main" id="{DEF232F0-4945-4D08-A2F6-DF5EF09C3A97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916">
              <a:extLst>
                <a:ext uri="{FF2B5EF4-FFF2-40B4-BE49-F238E27FC236}">
                  <a16:creationId xmlns:a16="http://schemas.microsoft.com/office/drawing/2014/main" id="{CF03CE72-2BC5-461C-B818-2B8EF2324E62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917">
              <a:extLst>
                <a:ext uri="{FF2B5EF4-FFF2-40B4-BE49-F238E27FC236}">
                  <a16:creationId xmlns:a16="http://schemas.microsoft.com/office/drawing/2014/main" id="{E77244C3-DF26-4EB1-959A-38F7C7BB16F1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918">
              <a:extLst>
                <a:ext uri="{FF2B5EF4-FFF2-40B4-BE49-F238E27FC236}">
                  <a16:creationId xmlns:a16="http://schemas.microsoft.com/office/drawing/2014/main" id="{9F231604-F509-42C1-9FC4-09BABC77E180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919">
              <a:extLst>
                <a:ext uri="{FF2B5EF4-FFF2-40B4-BE49-F238E27FC236}">
                  <a16:creationId xmlns:a16="http://schemas.microsoft.com/office/drawing/2014/main" id="{C431BCBF-5226-469F-8F4F-384D0DB1675A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920">
              <a:extLst>
                <a:ext uri="{FF2B5EF4-FFF2-40B4-BE49-F238E27FC236}">
                  <a16:creationId xmlns:a16="http://schemas.microsoft.com/office/drawing/2014/main" id="{4BABB4B3-801A-4F6C-AC0B-8B8AC8D22B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921">
              <a:extLst>
                <a:ext uri="{FF2B5EF4-FFF2-40B4-BE49-F238E27FC236}">
                  <a16:creationId xmlns:a16="http://schemas.microsoft.com/office/drawing/2014/main" id="{63CA69BE-4F05-42DA-9BBF-185CBD29A65B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922">
              <a:extLst>
                <a:ext uri="{FF2B5EF4-FFF2-40B4-BE49-F238E27FC236}">
                  <a16:creationId xmlns:a16="http://schemas.microsoft.com/office/drawing/2014/main" id="{2D6361EB-67FF-4CF9-A52F-5D31310E2EE1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923">
              <a:extLst>
                <a:ext uri="{FF2B5EF4-FFF2-40B4-BE49-F238E27FC236}">
                  <a16:creationId xmlns:a16="http://schemas.microsoft.com/office/drawing/2014/main" id="{AE5B0426-05C7-4204-8CD7-948506FBCF7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924">
              <a:extLst>
                <a:ext uri="{FF2B5EF4-FFF2-40B4-BE49-F238E27FC236}">
                  <a16:creationId xmlns:a16="http://schemas.microsoft.com/office/drawing/2014/main" id="{457F1ED9-82EF-4868-9303-73BD0984A14E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925">
              <a:extLst>
                <a:ext uri="{FF2B5EF4-FFF2-40B4-BE49-F238E27FC236}">
                  <a16:creationId xmlns:a16="http://schemas.microsoft.com/office/drawing/2014/main" id="{1964980A-ECCE-43DC-B3F9-69427A5E003A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926">
              <a:extLst>
                <a:ext uri="{FF2B5EF4-FFF2-40B4-BE49-F238E27FC236}">
                  <a16:creationId xmlns:a16="http://schemas.microsoft.com/office/drawing/2014/main" id="{C7F53B0F-F5E0-4E9B-81FA-11EC0B0913CF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927">
              <a:extLst>
                <a:ext uri="{FF2B5EF4-FFF2-40B4-BE49-F238E27FC236}">
                  <a16:creationId xmlns:a16="http://schemas.microsoft.com/office/drawing/2014/main" id="{6CC3D212-4C43-4D34-9F1B-F4966A05EBD7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928">
              <a:extLst>
                <a:ext uri="{FF2B5EF4-FFF2-40B4-BE49-F238E27FC236}">
                  <a16:creationId xmlns:a16="http://schemas.microsoft.com/office/drawing/2014/main" id="{2F4CCD41-597C-4040-A8DE-F65FA05B9084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929">
              <a:extLst>
                <a:ext uri="{FF2B5EF4-FFF2-40B4-BE49-F238E27FC236}">
                  <a16:creationId xmlns:a16="http://schemas.microsoft.com/office/drawing/2014/main" id="{8462736D-5314-454A-9168-9692D9982C05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930">
              <a:extLst>
                <a:ext uri="{FF2B5EF4-FFF2-40B4-BE49-F238E27FC236}">
                  <a16:creationId xmlns:a16="http://schemas.microsoft.com/office/drawing/2014/main" id="{F030F52C-4589-401C-8EBF-FAABB2C6A4D7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931">
              <a:extLst>
                <a:ext uri="{FF2B5EF4-FFF2-40B4-BE49-F238E27FC236}">
                  <a16:creationId xmlns:a16="http://schemas.microsoft.com/office/drawing/2014/main" id="{CD6E397C-51EE-48FD-96F9-C48A8596B8ED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932">
              <a:extLst>
                <a:ext uri="{FF2B5EF4-FFF2-40B4-BE49-F238E27FC236}">
                  <a16:creationId xmlns:a16="http://schemas.microsoft.com/office/drawing/2014/main" id="{84CAA7B2-401A-4C29-96AC-25EAD522A1B8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933">
              <a:extLst>
                <a:ext uri="{FF2B5EF4-FFF2-40B4-BE49-F238E27FC236}">
                  <a16:creationId xmlns:a16="http://schemas.microsoft.com/office/drawing/2014/main" id="{03119C6E-FDE8-4EEB-A4B7-B933D58C3573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934">
              <a:extLst>
                <a:ext uri="{FF2B5EF4-FFF2-40B4-BE49-F238E27FC236}">
                  <a16:creationId xmlns:a16="http://schemas.microsoft.com/office/drawing/2014/main" id="{BF697B4F-0758-4FD1-91ED-9598E4298779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935">
              <a:extLst>
                <a:ext uri="{FF2B5EF4-FFF2-40B4-BE49-F238E27FC236}">
                  <a16:creationId xmlns:a16="http://schemas.microsoft.com/office/drawing/2014/main" id="{B1667229-5BAF-4503-B286-6930BCB11722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936">
              <a:extLst>
                <a:ext uri="{FF2B5EF4-FFF2-40B4-BE49-F238E27FC236}">
                  <a16:creationId xmlns:a16="http://schemas.microsoft.com/office/drawing/2014/main" id="{EFB3EF32-51A2-48EF-9F5F-F06F2CE5314E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937">
              <a:extLst>
                <a:ext uri="{FF2B5EF4-FFF2-40B4-BE49-F238E27FC236}">
                  <a16:creationId xmlns:a16="http://schemas.microsoft.com/office/drawing/2014/main" id="{4953105C-1712-4F00-9DE4-3119E5916172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938">
              <a:extLst>
                <a:ext uri="{FF2B5EF4-FFF2-40B4-BE49-F238E27FC236}">
                  <a16:creationId xmlns:a16="http://schemas.microsoft.com/office/drawing/2014/main" id="{E44AF930-C23A-4295-8238-1F3A28E103F8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939">
              <a:extLst>
                <a:ext uri="{FF2B5EF4-FFF2-40B4-BE49-F238E27FC236}">
                  <a16:creationId xmlns:a16="http://schemas.microsoft.com/office/drawing/2014/main" id="{581B125A-6E02-4A9D-AC1C-D573D6E6A386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940">
              <a:extLst>
                <a:ext uri="{FF2B5EF4-FFF2-40B4-BE49-F238E27FC236}">
                  <a16:creationId xmlns:a16="http://schemas.microsoft.com/office/drawing/2014/main" id="{628946C0-6C86-4ACC-9932-A168E68092D4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941">
              <a:extLst>
                <a:ext uri="{FF2B5EF4-FFF2-40B4-BE49-F238E27FC236}">
                  <a16:creationId xmlns:a16="http://schemas.microsoft.com/office/drawing/2014/main" id="{390F8E79-25D8-4716-BC0E-6FD92E8079F8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942">
              <a:extLst>
                <a:ext uri="{FF2B5EF4-FFF2-40B4-BE49-F238E27FC236}">
                  <a16:creationId xmlns:a16="http://schemas.microsoft.com/office/drawing/2014/main" id="{61F6A56A-B7CA-484B-9638-A80C35A5603E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943">
              <a:extLst>
                <a:ext uri="{FF2B5EF4-FFF2-40B4-BE49-F238E27FC236}">
                  <a16:creationId xmlns:a16="http://schemas.microsoft.com/office/drawing/2014/main" id="{E63E0605-7E66-47BA-85EC-12D3C50150A2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944">
              <a:extLst>
                <a:ext uri="{FF2B5EF4-FFF2-40B4-BE49-F238E27FC236}">
                  <a16:creationId xmlns:a16="http://schemas.microsoft.com/office/drawing/2014/main" id="{884337CA-973A-4E03-B5D0-EB788CF755E9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945">
              <a:extLst>
                <a:ext uri="{FF2B5EF4-FFF2-40B4-BE49-F238E27FC236}">
                  <a16:creationId xmlns:a16="http://schemas.microsoft.com/office/drawing/2014/main" id="{B1221F9B-7A13-4C55-A1B7-8B2FC6418E1F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946">
              <a:extLst>
                <a:ext uri="{FF2B5EF4-FFF2-40B4-BE49-F238E27FC236}">
                  <a16:creationId xmlns:a16="http://schemas.microsoft.com/office/drawing/2014/main" id="{C1623157-5AD8-49F8-BE1D-40F5A72A638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947">
              <a:extLst>
                <a:ext uri="{FF2B5EF4-FFF2-40B4-BE49-F238E27FC236}">
                  <a16:creationId xmlns:a16="http://schemas.microsoft.com/office/drawing/2014/main" id="{6CF37014-A3A9-463B-B1C5-C53A725C3DEE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948">
              <a:extLst>
                <a:ext uri="{FF2B5EF4-FFF2-40B4-BE49-F238E27FC236}">
                  <a16:creationId xmlns:a16="http://schemas.microsoft.com/office/drawing/2014/main" id="{FC8E0E72-E52C-4F27-A8F0-D8F17B5942A1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949">
              <a:extLst>
                <a:ext uri="{FF2B5EF4-FFF2-40B4-BE49-F238E27FC236}">
                  <a16:creationId xmlns:a16="http://schemas.microsoft.com/office/drawing/2014/main" id="{2CCCEEB3-57F9-4613-A6EE-8EA184BA491B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950">
              <a:extLst>
                <a:ext uri="{FF2B5EF4-FFF2-40B4-BE49-F238E27FC236}">
                  <a16:creationId xmlns:a16="http://schemas.microsoft.com/office/drawing/2014/main" id="{44A6A932-F87E-4B42-8282-8E7C384AE7C0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951">
              <a:extLst>
                <a:ext uri="{FF2B5EF4-FFF2-40B4-BE49-F238E27FC236}">
                  <a16:creationId xmlns:a16="http://schemas.microsoft.com/office/drawing/2014/main" id="{33E1B462-05A0-4929-824D-0836B8037F9C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952">
              <a:extLst>
                <a:ext uri="{FF2B5EF4-FFF2-40B4-BE49-F238E27FC236}">
                  <a16:creationId xmlns:a16="http://schemas.microsoft.com/office/drawing/2014/main" id="{07571017-B1CF-42A5-B35F-B60461740531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953">
              <a:extLst>
                <a:ext uri="{FF2B5EF4-FFF2-40B4-BE49-F238E27FC236}">
                  <a16:creationId xmlns:a16="http://schemas.microsoft.com/office/drawing/2014/main" id="{E509E31F-59C7-4E15-A435-ADD40F17DC09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954">
              <a:extLst>
                <a:ext uri="{FF2B5EF4-FFF2-40B4-BE49-F238E27FC236}">
                  <a16:creationId xmlns:a16="http://schemas.microsoft.com/office/drawing/2014/main" id="{3E4AD089-76A2-46EB-AC33-77CFDE4383AB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955">
              <a:extLst>
                <a:ext uri="{FF2B5EF4-FFF2-40B4-BE49-F238E27FC236}">
                  <a16:creationId xmlns:a16="http://schemas.microsoft.com/office/drawing/2014/main" id="{3F69A8E9-FB4B-404A-A439-45E5F2EAAB2D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956">
              <a:extLst>
                <a:ext uri="{FF2B5EF4-FFF2-40B4-BE49-F238E27FC236}">
                  <a16:creationId xmlns:a16="http://schemas.microsoft.com/office/drawing/2014/main" id="{1B0468A6-71AD-4C48-8146-87577A45DAF7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957">
              <a:extLst>
                <a:ext uri="{FF2B5EF4-FFF2-40B4-BE49-F238E27FC236}">
                  <a16:creationId xmlns:a16="http://schemas.microsoft.com/office/drawing/2014/main" id="{10C9D6F2-F12B-473A-BE23-81937AB535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958">
              <a:extLst>
                <a:ext uri="{FF2B5EF4-FFF2-40B4-BE49-F238E27FC236}">
                  <a16:creationId xmlns:a16="http://schemas.microsoft.com/office/drawing/2014/main" id="{335056C6-1DA9-4389-ACC4-DB6404EF7A73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959">
              <a:extLst>
                <a:ext uri="{FF2B5EF4-FFF2-40B4-BE49-F238E27FC236}">
                  <a16:creationId xmlns:a16="http://schemas.microsoft.com/office/drawing/2014/main" id="{240E84C0-C408-44CC-9E80-1EFE84661C4B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960">
              <a:extLst>
                <a:ext uri="{FF2B5EF4-FFF2-40B4-BE49-F238E27FC236}">
                  <a16:creationId xmlns:a16="http://schemas.microsoft.com/office/drawing/2014/main" id="{0EBB055B-88FA-4218-B86A-A3D77CCF5390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961">
              <a:extLst>
                <a:ext uri="{FF2B5EF4-FFF2-40B4-BE49-F238E27FC236}">
                  <a16:creationId xmlns:a16="http://schemas.microsoft.com/office/drawing/2014/main" id="{4C3A1986-33DD-4337-8DBF-2EE3120FAA8B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962">
              <a:extLst>
                <a:ext uri="{FF2B5EF4-FFF2-40B4-BE49-F238E27FC236}">
                  <a16:creationId xmlns:a16="http://schemas.microsoft.com/office/drawing/2014/main" id="{AB708810-C4CD-4670-9E0B-00414520F4DF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963">
              <a:extLst>
                <a:ext uri="{FF2B5EF4-FFF2-40B4-BE49-F238E27FC236}">
                  <a16:creationId xmlns:a16="http://schemas.microsoft.com/office/drawing/2014/main" id="{6B2A3844-FB5C-4CB9-827F-70B6127C1001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964">
              <a:extLst>
                <a:ext uri="{FF2B5EF4-FFF2-40B4-BE49-F238E27FC236}">
                  <a16:creationId xmlns:a16="http://schemas.microsoft.com/office/drawing/2014/main" id="{13C2C9ED-BB77-4B03-82D4-B022D6E7BECF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965">
              <a:extLst>
                <a:ext uri="{FF2B5EF4-FFF2-40B4-BE49-F238E27FC236}">
                  <a16:creationId xmlns:a16="http://schemas.microsoft.com/office/drawing/2014/main" id="{85360F10-4143-4342-B843-A8A01FDC81D8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966">
              <a:extLst>
                <a:ext uri="{FF2B5EF4-FFF2-40B4-BE49-F238E27FC236}">
                  <a16:creationId xmlns:a16="http://schemas.microsoft.com/office/drawing/2014/main" id="{FAABA641-6ABB-4380-A669-2B060DB91C17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967">
              <a:extLst>
                <a:ext uri="{FF2B5EF4-FFF2-40B4-BE49-F238E27FC236}">
                  <a16:creationId xmlns:a16="http://schemas.microsoft.com/office/drawing/2014/main" id="{1C2208E7-59B8-4410-884F-6D69669EDD90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968">
              <a:extLst>
                <a:ext uri="{FF2B5EF4-FFF2-40B4-BE49-F238E27FC236}">
                  <a16:creationId xmlns:a16="http://schemas.microsoft.com/office/drawing/2014/main" id="{34842467-C5D3-4A09-BA79-8DB20071BF84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969">
              <a:extLst>
                <a:ext uri="{FF2B5EF4-FFF2-40B4-BE49-F238E27FC236}">
                  <a16:creationId xmlns:a16="http://schemas.microsoft.com/office/drawing/2014/main" id="{52290F33-ABD8-4E9A-85A2-FE50624D8182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970">
              <a:extLst>
                <a:ext uri="{FF2B5EF4-FFF2-40B4-BE49-F238E27FC236}">
                  <a16:creationId xmlns:a16="http://schemas.microsoft.com/office/drawing/2014/main" id="{42A57607-C780-4E38-90C9-60133927348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971">
              <a:extLst>
                <a:ext uri="{FF2B5EF4-FFF2-40B4-BE49-F238E27FC236}">
                  <a16:creationId xmlns:a16="http://schemas.microsoft.com/office/drawing/2014/main" id="{57F8F41D-E5CB-494B-9599-4E3BEC8F2589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972">
              <a:extLst>
                <a:ext uri="{FF2B5EF4-FFF2-40B4-BE49-F238E27FC236}">
                  <a16:creationId xmlns:a16="http://schemas.microsoft.com/office/drawing/2014/main" id="{04D04048-9BE6-4122-B897-2FAE92AC3AD4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973">
              <a:extLst>
                <a:ext uri="{FF2B5EF4-FFF2-40B4-BE49-F238E27FC236}">
                  <a16:creationId xmlns:a16="http://schemas.microsoft.com/office/drawing/2014/main" id="{4FCEA80F-D4B7-4926-BD6F-C29C751CFEA1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974">
              <a:extLst>
                <a:ext uri="{FF2B5EF4-FFF2-40B4-BE49-F238E27FC236}">
                  <a16:creationId xmlns:a16="http://schemas.microsoft.com/office/drawing/2014/main" id="{7064756A-8732-4182-8562-C1C591E1C7F8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975">
              <a:extLst>
                <a:ext uri="{FF2B5EF4-FFF2-40B4-BE49-F238E27FC236}">
                  <a16:creationId xmlns:a16="http://schemas.microsoft.com/office/drawing/2014/main" id="{D9EB2B74-07A3-4A3B-9552-9ECAEA22A86D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976">
              <a:extLst>
                <a:ext uri="{FF2B5EF4-FFF2-40B4-BE49-F238E27FC236}">
                  <a16:creationId xmlns:a16="http://schemas.microsoft.com/office/drawing/2014/main" id="{2122FFE3-575C-4E33-AD66-F1427BC5B1C9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977">
              <a:extLst>
                <a:ext uri="{FF2B5EF4-FFF2-40B4-BE49-F238E27FC236}">
                  <a16:creationId xmlns:a16="http://schemas.microsoft.com/office/drawing/2014/main" id="{90B94799-DAFC-4482-8019-14A410E5028E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978">
              <a:extLst>
                <a:ext uri="{FF2B5EF4-FFF2-40B4-BE49-F238E27FC236}">
                  <a16:creationId xmlns:a16="http://schemas.microsoft.com/office/drawing/2014/main" id="{AB191B9E-FCC8-4D5A-AA29-2903A4689310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979">
              <a:extLst>
                <a:ext uri="{FF2B5EF4-FFF2-40B4-BE49-F238E27FC236}">
                  <a16:creationId xmlns:a16="http://schemas.microsoft.com/office/drawing/2014/main" id="{93EF459D-0F1C-45EA-9C58-E19A6349DB0D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980">
              <a:extLst>
                <a:ext uri="{FF2B5EF4-FFF2-40B4-BE49-F238E27FC236}">
                  <a16:creationId xmlns:a16="http://schemas.microsoft.com/office/drawing/2014/main" id="{8570CADB-C2D9-4045-B501-094B3400813F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981">
              <a:extLst>
                <a:ext uri="{FF2B5EF4-FFF2-40B4-BE49-F238E27FC236}">
                  <a16:creationId xmlns:a16="http://schemas.microsoft.com/office/drawing/2014/main" id="{B5DDF611-5598-4237-82A7-3013AEA2C12C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982">
              <a:extLst>
                <a:ext uri="{FF2B5EF4-FFF2-40B4-BE49-F238E27FC236}">
                  <a16:creationId xmlns:a16="http://schemas.microsoft.com/office/drawing/2014/main" id="{AAD9A788-0246-472B-B13C-ABE143DD26AA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983">
              <a:extLst>
                <a:ext uri="{FF2B5EF4-FFF2-40B4-BE49-F238E27FC236}">
                  <a16:creationId xmlns:a16="http://schemas.microsoft.com/office/drawing/2014/main" id="{11051667-137D-4E91-ABC7-996E360C723D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984">
              <a:extLst>
                <a:ext uri="{FF2B5EF4-FFF2-40B4-BE49-F238E27FC236}">
                  <a16:creationId xmlns:a16="http://schemas.microsoft.com/office/drawing/2014/main" id="{7D542A0E-5138-4B30-A6D9-6FDEDECCF9B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985">
              <a:extLst>
                <a:ext uri="{FF2B5EF4-FFF2-40B4-BE49-F238E27FC236}">
                  <a16:creationId xmlns:a16="http://schemas.microsoft.com/office/drawing/2014/main" id="{8E5C3F5B-9068-46C3-AC5B-F9303E4F0F93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986">
              <a:extLst>
                <a:ext uri="{FF2B5EF4-FFF2-40B4-BE49-F238E27FC236}">
                  <a16:creationId xmlns:a16="http://schemas.microsoft.com/office/drawing/2014/main" id="{5DE3C553-4575-4411-993F-57DA55D06AE8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987">
              <a:extLst>
                <a:ext uri="{FF2B5EF4-FFF2-40B4-BE49-F238E27FC236}">
                  <a16:creationId xmlns:a16="http://schemas.microsoft.com/office/drawing/2014/main" id="{2EC242F8-E20D-452C-B2AF-8777CF939256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988">
              <a:extLst>
                <a:ext uri="{FF2B5EF4-FFF2-40B4-BE49-F238E27FC236}">
                  <a16:creationId xmlns:a16="http://schemas.microsoft.com/office/drawing/2014/main" id="{B29344A8-6DD9-464C-B160-324BB77BFD5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989">
              <a:extLst>
                <a:ext uri="{FF2B5EF4-FFF2-40B4-BE49-F238E27FC236}">
                  <a16:creationId xmlns:a16="http://schemas.microsoft.com/office/drawing/2014/main" id="{90804E81-4958-4C98-850A-4381C1BC0C42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990">
              <a:extLst>
                <a:ext uri="{FF2B5EF4-FFF2-40B4-BE49-F238E27FC236}">
                  <a16:creationId xmlns:a16="http://schemas.microsoft.com/office/drawing/2014/main" id="{7D1720A4-A03E-4DA6-A166-3F374EA8117F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991">
              <a:extLst>
                <a:ext uri="{FF2B5EF4-FFF2-40B4-BE49-F238E27FC236}">
                  <a16:creationId xmlns:a16="http://schemas.microsoft.com/office/drawing/2014/main" id="{A26E66F1-90C7-4F07-9F90-41094B800698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992">
              <a:extLst>
                <a:ext uri="{FF2B5EF4-FFF2-40B4-BE49-F238E27FC236}">
                  <a16:creationId xmlns:a16="http://schemas.microsoft.com/office/drawing/2014/main" id="{652CC728-ED1F-489D-A40D-7C62BAE8C326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993">
              <a:extLst>
                <a:ext uri="{FF2B5EF4-FFF2-40B4-BE49-F238E27FC236}">
                  <a16:creationId xmlns:a16="http://schemas.microsoft.com/office/drawing/2014/main" id="{8D37A728-179F-4892-BA36-00FCD242C85B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994">
              <a:extLst>
                <a:ext uri="{FF2B5EF4-FFF2-40B4-BE49-F238E27FC236}">
                  <a16:creationId xmlns:a16="http://schemas.microsoft.com/office/drawing/2014/main" id="{33F28AAD-26A3-4F29-8647-2D267BD74815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995">
              <a:extLst>
                <a:ext uri="{FF2B5EF4-FFF2-40B4-BE49-F238E27FC236}">
                  <a16:creationId xmlns:a16="http://schemas.microsoft.com/office/drawing/2014/main" id="{0ADDB2A7-F88F-4DA6-BD40-6133E725C99B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996">
              <a:extLst>
                <a:ext uri="{FF2B5EF4-FFF2-40B4-BE49-F238E27FC236}">
                  <a16:creationId xmlns:a16="http://schemas.microsoft.com/office/drawing/2014/main" id="{23E62C12-AC62-48FA-880F-42EC270B475D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997">
              <a:extLst>
                <a:ext uri="{FF2B5EF4-FFF2-40B4-BE49-F238E27FC236}">
                  <a16:creationId xmlns:a16="http://schemas.microsoft.com/office/drawing/2014/main" id="{C64D0239-E431-42BA-932B-2AE912CDBCB6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66">
              <a:extLst>
                <a:ext uri="{FF2B5EF4-FFF2-40B4-BE49-F238E27FC236}">
                  <a16:creationId xmlns:a16="http://schemas.microsoft.com/office/drawing/2014/main" id="{17FF8072-5613-477A-A5A1-D757310E0AA5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67">
              <a:extLst>
                <a:ext uri="{FF2B5EF4-FFF2-40B4-BE49-F238E27FC236}">
                  <a16:creationId xmlns:a16="http://schemas.microsoft.com/office/drawing/2014/main" id="{02684F56-7645-4482-8113-4BCB753A032B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68">
              <a:extLst>
                <a:ext uri="{FF2B5EF4-FFF2-40B4-BE49-F238E27FC236}">
                  <a16:creationId xmlns:a16="http://schemas.microsoft.com/office/drawing/2014/main" id="{4A4A2335-4E1C-4398-9C84-2E3146220A25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9">
              <a:extLst>
                <a:ext uri="{FF2B5EF4-FFF2-40B4-BE49-F238E27FC236}">
                  <a16:creationId xmlns:a16="http://schemas.microsoft.com/office/drawing/2014/main" id="{8B22C44A-98E1-4F6C-A941-D9A6AED13EEA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70">
              <a:extLst>
                <a:ext uri="{FF2B5EF4-FFF2-40B4-BE49-F238E27FC236}">
                  <a16:creationId xmlns:a16="http://schemas.microsoft.com/office/drawing/2014/main" id="{CDC0FD21-4D4C-423C-A5D7-04808DEFE50E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71">
              <a:extLst>
                <a:ext uri="{FF2B5EF4-FFF2-40B4-BE49-F238E27FC236}">
                  <a16:creationId xmlns:a16="http://schemas.microsoft.com/office/drawing/2014/main" id="{88BF128F-B007-4D1F-B5D4-A966068AF66C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72">
              <a:extLst>
                <a:ext uri="{FF2B5EF4-FFF2-40B4-BE49-F238E27FC236}">
                  <a16:creationId xmlns:a16="http://schemas.microsoft.com/office/drawing/2014/main" id="{81E6B4E0-707E-4090-B16B-039BC6D1DB4B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73">
              <a:extLst>
                <a:ext uri="{FF2B5EF4-FFF2-40B4-BE49-F238E27FC236}">
                  <a16:creationId xmlns:a16="http://schemas.microsoft.com/office/drawing/2014/main" id="{B82674DB-F367-4166-B866-66F809856E6D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74">
              <a:extLst>
                <a:ext uri="{FF2B5EF4-FFF2-40B4-BE49-F238E27FC236}">
                  <a16:creationId xmlns:a16="http://schemas.microsoft.com/office/drawing/2014/main" id="{6A609542-DE39-46E1-89DA-D2BFE21B14EF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75">
              <a:extLst>
                <a:ext uri="{FF2B5EF4-FFF2-40B4-BE49-F238E27FC236}">
                  <a16:creationId xmlns:a16="http://schemas.microsoft.com/office/drawing/2014/main" id="{FB05757C-D699-48CB-AEB9-4ABFB034E6D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76">
              <a:extLst>
                <a:ext uri="{FF2B5EF4-FFF2-40B4-BE49-F238E27FC236}">
                  <a16:creationId xmlns:a16="http://schemas.microsoft.com/office/drawing/2014/main" id="{E07BA150-593D-4AC8-8BBB-4D0CE2C670EF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77">
              <a:extLst>
                <a:ext uri="{FF2B5EF4-FFF2-40B4-BE49-F238E27FC236}">
                  <a16:creationId xmlns:a16="http://schemas.microsoft.com/office/drawing/2014/main" id="{9CE1D5A8-09C8-475E-9197-24EF95FBD2AE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78">
              <a:extLst>
                <a:ext uri="{FF2B5EF4-FFF2-40B4-BE49-F238E27FC236}">
                  <a16:creationId xmlns:a16="http://schemas.microsoft.com/office/drawing/2014/main" id="{BF9976D9-9E61-4857-B3CF-3A7BF98B2441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9">
              <a:extLst>
                <a:ext uri="{FF2B5EF4-FFF2-40B4-BE49-F238E27FC236}">
                  <a16:creationId xmlns:a16="http://schemas.microsoft.com/office/drawing/2014/main" id="{9C6B754F-D25A-44EC-AF2F-0FA5665D1531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80">
              <a:extLst>
                <a:ext uri="{FF2B5EF4-FFF2-40B4-BE49-F238E27FC236}">
                  <a16:creationId xmlns:a16="http://schemas.microsoft.com/office/drawing/2014/main" id="{B158D7BC-17B6-4643-895E-A83618F58F2F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81">
              <a:extLst>
                <a:ext uri="{FF2B5EF4-FFF2-40B4-BE49-F238E27FC236}">
                  <a16:creationId xmlns:a16="http://schemas.microsoft.com/office/drawing/2014/main" id="{37174D92-4137-4842-96B8-CBDCD7E1515E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82">
              <a:extLst>
                <a:ext uri="{FF2B5EF4-FFF2-40B4-BE49-F238E27FC236}">
                  <a16:creationId xmlns:a16="http://schemas.microsoft.com/office/drawing/2014/main" id="{BD08DC28-D714-47F0-8FBD-D7062E6F7193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83">
              <a:extLst>
                <a:ext uri="{FF2B5EF4-FFF2-40B4-BE49-F238E27FC236}">
                  <a16:creationId xmlns:a16="http://schemas.microsoft.com/office/drawing/2014/main" id="{16E39C00-9164-45DA-9E83-C236E9ACF746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84">
              <a:extLst>
                <a:ext uri="{FF2B5EF4-FFF2-40B4-BE49-F238E27FC236}">
                  <a16:creationId xmlns:a16="http://schemas.microsoft.com/office/drawing/2014/main" id="{1EF9E76A-3611-4FE3-BA2A-62415E7C957F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85">
              <a:extLst>
                <a:ext uri="{FF2B5EF4-FFF2-40B4-BE49-F238E27FC236}">
                  <a16:creationId xmlns:a16="http://schemas.microsoft.com/office/drawing/2014/main" id="{6BEE2F30-2311-435F-940D-DF1946432244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86">
              <a:extLst>
                <a:ext uri="{FF2B5EF4-FFF2-40B4-BE49-F238E27FC236}">
                  <a16:creationId xmlns:a16="http://schemas.microsoft.com/office/drawing/2014/main" id="{EA6B8D00-CA62-4310-98B9-F9CB17E80F9C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87">
              <a:extLst>
                <a:ext uri="{FF2B5EF4-FFF2-40B4-BE49-F238E27FC236}">
                  <a16:creationId xmlns:a16="http://schemas.microsoft.com/office/drawing/2014/main" id="{50A7942C-661B-433B-BDE7-2D33C7DA83F6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88">
              <a:extLst>
                <a:ext uri="{FF2B5EF4-FFF2-40B4-BE49-F238E27FC236}">
                  <a16:creationId xmlns:a16="http://schemas.microsoft.com/office/drawing/2014/main" id="{00847EB0-BBBF-49AE-9583-12801A067032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9">
              <a:extLst>
                <a:ext uri="{FF2B5EF4-FFF2-40B4-BE49-F238E27FC236}">
                  <a16:creationId xmlns:a16="http://schemas.microsoft.com/office/drawing/2014/main" id="{2FBC60E3-D718-49C0-A55B-32B581E98FF3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90">
              <a:extLst>
                <a:ext uri="{FF2B5EF4-FFF2-40B4-BE49-F238E27FC236}">
                  <a16:creationId xmlns:a16="http://schemas.microsoft.com/office/drawing/2014/main" id="{004F1227-264B-4677-8569-AF6787A41810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91">
              <a:extLst>
                <a:ext uri="{FF2B5EF4-FFF2-40B4-BE49-F238E27FC236}">
                  <a16:creationId xmlns:a16="http://schemas.microsoft.com/office/drawing/2014/main" id="{602C6CF8-52FD-43A6-ADFF-41C1D426E688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92">
              <a:extLst>
                <a:ext uri="{FF2B5EF4-FFF2-40B4-BE49-F238E27FC236}">
                  <a16:creationId xmlns:a16="http://schemas.microsoft.com/office/drawing/2014/main" id="{940C3060-8D9D-4AF1-81A1-7790185BA6AB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93">
              <a:extLst>
                <a:ext uri="{FF2B5EF4-FFF2-40B4-BE49-F238E27FC236}">
                  <a16:creationId xmlns:a16="http://schemas.microsoft.com/office/drawing/2014/main" id="{C3C8F245-4324-4CC7-8A0B-5FAD7E9D365B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94">
              <a:extLst>
                <a:ext uri="{FF2B5EF4-FFF2-40B4-BE49-F238E27FC236}">
                  <a16:creationId xmlns:a16="http://schemas.microsoft.com/office/drawing/2014/main" id="{FB598EA1-32EC-4E60-B120-6E81BA9CB4B5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95">
              <a:extLst>
                <a:ext uri="{FF2B5EF4-FFF2-40B4-BE49-F238E27FC236}">
                  <a16:creationId xmlns:a16="http://schemas.microsoft.com/office/drawing/2014/main" id="{67144042-8D3C-44B7-BDA2-9C41D158664F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96">
              <a:extLst>
                <a:ext uri="{FF2B5EF4-FFF2-40B4-BE49-F238E27FC236}">
                  <a16:creationId xmlns:a16="http://schemas.microsoft.com/office/drawing/2014/main" id="{BCCBEA45-F9EF-4AE6-8BE7-B684F1E755A6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2" name="Picture 1226">
            <a:extLst>
              <a:ext uri="{FF2B5EF4-FFF2-40B4-BE49-F238E27FC236}">
                <a16:creationId xmlns:a16="http://schemas.microsoft.com/office/drawing/2014/main" id="{65D3EAAA-2C5B-4E1A-9DA2-9DCFA7868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05" y="1286046"/>
            <a:ext cx="5015768" cy="4259879"/>
          </a:xfrm>
          <a:prstGeom prst="rect">
            <a:avLst/>
          </a:prstGeom>
        </p:spPr>
      </p:pic>
      <p:pic>
        <p:nvPicPr>
          <p:cNvPr id="203" name="Picture 2" descr="Related image">
            <a:extLst>
              <a:ext uri="{FF2B5EF4-FFF2-40B4-BE49-F238E27FC236}">
                <a16:creationId xmlns:a16="http://schemas.microsoft.com/office/drawing/2014/main" id="{9B0EB1E0-45CF-4BA7-867F-CA2953D5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30" y="1904412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EFCD3275-CDFB-61A1-43D0-E9B46D4D50C8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64395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6A33C3F-A520-4F3D-B70D-B3C2D65B7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24" y="1942734"/>
            <a:ext cx="2835952" cy="29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1">
            <a:extLst>
              <a:ext uri="{FF2B5EF4-FFF2-40B4-BE49-F238E27FC236}">
                <a16:creationId xmlns:a16="http://schemas.microsoft.com/office/drawing/2014/main" id="{02673271-9990-40ED-B9F6-2BF73CF3B72F}"/>
              </a:ext>
            </a:extLst>
          </p:cNvPr>
          <p:cNvGrpSpPr/>
          <p:nvPr/>
        </p:nvGrpSpPr>
        <p:grpSpPr>
          <a:xfrm>
            <a:off x="5989010" y="1678668"/>
            <a:ext cx="1823929" cy="3372740"/>
            <a:chOff x="5989010" y="1678668"/>
            <a:chExt cx="1823929" cy="3372740"/>
          </a:xfrm>
        </p:grpSpPr>
        <p:sp>
          <p:nvSpPr>
            <p:cNvPr id="4" name="Freeform: Shape 961">
              <a:extLst>
                <a:ext uri="{FF2B5EF4-FFF2-40B4-BE49-F238E27FC236}">
                  <a16:creationId xmlns:a16="http://schemas.microsoft.com/office/drawing/2014/main" id="{1DC7D361-9909-4C17-8138-A3CBD4CFEBAE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" name="Freeform: Shape 962">
              <a:extLst>
                <a:ext uri="{FF2B5EF4-FFF2-40B4-BE49-F238E27FC236}">
                  <a16:creationId xmlns:a16="http://schemas.microsoft.com/office/drawing/2014/main" id="{84AF0F7D-3269-4A16-90B5-61A44999491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" name="Freeform: Shape 963">
              <a:extLst>
                <a:ext uri="{FF2B5EF4-FFF2-40B4-BE49-F238E27FC236}">
                  <a16:creationId xmlns:a16="http://schemas.microsoft.com/office/drawing/2014/main" id="{2600E1BA-F230-4C47-8CDF-DF64A714EBE9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" name="Freeform: Shape 964">
              <a:extLst>
                <a:ext uri="{FF2B5EF4-FFF2-40B4-BE49-F238E27FC236}">
                  <a16:creationId xmlns:a16="http://schemas.microsoft.com/office/drawing/2014/main" id="{B8DB235D-59F1-48A0-B46C-F889A36625D3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" name="Freeform: Shape 965">
              <a:extLst>
                <a:ext uri="{FF2B5EF4-FFF2-40B4-BE49-F238E27FC236}">
                  <a16:creationId xmlns:a16="http://schemas.microsoft.com/office/drawing/2014/main" id="{62B36E70-B738-4D8F-B7C3-E1A1F884D6F7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" name="Freeform: Shape 966">
              <a:extLst>
                <a:ext uri="{FF2B5EF4-FFF2-40B4-BE49-F238E27FC236}">
                  <a16:creationId xmlns:a16="http://schemas.microsoft.com/office/drawing/2014/main" id="{7FBF3EC0-DF26-4896-B74D-CE5C45680166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" name="Freeform: Shape 967">
              <a:extLst>
                <a:ext uri="{FF2B5EF4-FFF2-40B4-BE49-F238E27FC236}">
                  <a16:creationId xmlns:a16="http://schemas.microsoft.com/office/drawing/2014/main" id="{45E7D994-8DC1-4197-A64B-EBE02A9A15FE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" name="Freeform: Shape 968">
              <a:extLst>
                <a:ext uri="{FF2B5EF4-FFF2-40B4-BE49-F238E27FC236}">
                  <a16:creationId xmlns:a16="http://schemas.microsoft.com/office/drawing/2014/main" id="{921D449E-1CEE-4DEF-B635-89AD3B1F0B69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" name="Freeform: Shape 969">
              <a:extLst>
                <a:ext uri="{FF2B5EF4-FFF2-40B4-BE49-F238E27FC236}">
                  <a16:creationId xmlns:a16="http://schemas.microsoft.com/office/drawing/2014/main" id="{D36597CF-3902-4754-B2EA-CF2961DF9D78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" name="Freeform: Shape 970">
              <a:extLst>
                <a:ext uri="{FF2B5EF4-FFF2-40B4-BE49-F238E27FC236}">
                  <a16:creationId xmlns:a16="http://schemas.microsoft.com/office/drawing/2014/main" id="{0D21B772-5714-495F-972A-25CAB6151E52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" name="Freeform: Shape 971">
              <a:extLst>
                <a:ext uri="{FF2B5EF4-FFF2-40B4-BE49-F238E27FC236}">
                  <a16:creationId xmlns:a16="http://schemas.microsoft.com/office/drawing/2014/main" id="{25EF4205-DD7C-489F-82E8-F62452907363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" name="Freeform: Shape 972">
              <a:extLst>
                <a:ext uri="{FF2B5EF4-FFF2-40B4-BE49-F238E27FC236}">
                  <a16:creationId xmlns:a16="http://schemas.microsoft.com/office/drawing/2014/main" id="{BBAB33BE-5618-4572-9475-5F58EA0D626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" name="Freeform: Shape 973">
              <a:extLst>
                <a:ext uri="{FF2B5EF4-FFF2-40B4-BE49-F238E27FC236}">
                  <a16:creationId xmlns:a16="http://schemas.microsoft.com/office/drawing/2014/main" id="{F8AB709C-BC2A-4137-9E3C-8832A4078263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" name="Freeform: Shape 974">
              <a:extLst>
                <a:ext uri="{FF2B5EF4-FFF2-40B4-BE49-F238E27FC236}">
                  <a16:creationId xmlns:a16="http://schemas.microsoft.com/office/drawing/2014/main" id="{C9F94BAD-0D8D-472B-A736-BF94A0BCEADF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" name="Freeform: Shape 975">
              <a:extLst>
                <a:ext uri="{FF2B5EF4-FFF2-40B4-BE49-F238E27FC236}">
                  <a16:creationId xmlns:a16="http://schemas.microsoft.com/office/drawing/2014/main" id="{57E1794F-A023-4D19-9DE7-7BF34C3D866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" name="Freeform: Shape 976">
              <a:extLst>
                <a:ext uri="{FF2B5EF4-FFF2-40B4-BE49-F238E27FC236}">
                  <a16:creationId xmlns:a16="http://schemas.microsoft.com/office/drawing/2014/main" id="{451E6654-FECA-4296-99A0-F9629D2A8F21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" name="Freeform: Shape 977">
              <a:extLst>
                <a:ext uri="{FF2B5EF4-FFF2-40B4-BE49-F238E27FC236}">
                  <a16:creationId xmlns:a16="http://schemas.microsoft.com/office/drawing/2014/main" id="{BB848188-26F8-40B8-8913-AE9E8A815A9A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1" name="Freeform: Shape 978">
              <a:extLst>
                <a:ext uri="{FF2B5EF4-FFF2-40B4-BE49-F238E27FC236}">
                  <a16:creationId xmlns:a16="http://schemas.microsoft.com/office/drawing/2014/main" id="{B2BFA02C-6D72-438C-A8EE-1D43410EBB77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2" name="Freeform: Shape 979">
              <a:extLst>
                <a:ext uri="{FF2B5EF4-FFF2-40B4-BE49-F238E27FC236}">
                  <a16:creationId xmlns:a16="http://schemas.microsoft.com/office/drawing/2014/main" id="{B489FACA-17FA-401E-9E10-DB522F57ECB0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3" name="Freeform: Shape 980">
              <a:extLst>
                <a:ext uri="{FF2B5EF4-FFF2-40B4-BE49-F238E27FC236}">
                  <a16:creationId xmlns:a16="http://schemas.microsoft.com/office/drawing/2014/main" id="{AEDD3FB1-7F7F-49E5-9DF6-E5AE61B005C7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4" name="Freeform: Shape 981">
              <a:extLst>
                <a:ext uri="{FF2B5EF4-FFF2-40B4-BE49-F238E27FC236}">
                  <a16:creationId xmlns:a16="http://schemas.microsoft.com/office/drawing/2014/main" id="{D5661EEA-531E-4BAF-B23D-FDD0B3D3F19F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5" name="Freeform: Shape 982">
              <a:extLst>
                <a:ext uri="{FF2B5EF4-FFF2-40B4-BE49-F238E27FC236}">
                  <a16:creationId xmlns:a16="http://schemas.microsoft.com/office/drawing/2014/main" id="{63B10DD4-A26E-4903-B699-0C7F08AC3E98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6" name="Freeform: Shape 983">
              <a:extLst>
                <a:ext uri="{FF2B5EF4-FFF2-40B4-BE49-F238E27FC236}">
                  <a16:creationId xmlns:a16="http://schemas.microsoft.com/office/drawing/2014/main" id="{5C6FA09E-8CA3-42AA-98D8-C50D8B40AC9F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7" name="Freeform: Shape 984">
              <a:extLst>
                <a:ext uri="{FF2B5EF4-FFF2-40B4-BE49-F238E27FC236}">
                  <a16:creationId xmlns:a16="http://schemas.microsoft.com/office/drawing/2014/main" id="{D1B03FDC-581B-415E-AA7B-417A40410C02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8" name="Freeform: Shape 985">
              <a:extLst>
                <a:ext uri="{FF2B5EF4-FFF2-40B4-BE49-F238E27FC236}">
                  <a16:creationId xmlns:a16="http://schemas.microsoft.com/office/drawing/2014/main" id="{DE99B2BA-09DF-40B4-BEB0-3A64E256C653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9" name="Freeform: Shape 986">
              <a:extLst>
                <a:ext uri="{FF2B5EF4-FFF2-40B4-BE49-F238E27FC236}">
                  <a16:creationId xmlns:a16="http://schemas.microsoft.com/office/drawing/2014/main" id="{742FD826-E7B9-4908-92D9-7281FA636CC2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0" name="Freeform: Shape 987">
              <a:extLst>
                <a:ext uri="{FF2B5EF4-FFF2-40B4-BE49-F238E27FC236}">
                  <a16:creationId xmlns:a16="http://schemas.microsoft.com/office/drawing/2014/main" id="{9167FEA3-579F-44D3-92F5-7DFF80F9B410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1" name="Freeform: Shape 988">
              <a:extLst>
                <a:ext uri="{FF2B5EF4-FFF2-40B4-BE49-F238E27FC236}">
                  <a16:creationId xmlns:a16="http://schemas.microsoft.com/office/drawing/2014/main" id="{8E667933-C7FE-46C0-A327-4DA4DE17746E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2" name="Freeform: Shape 989">
              <a:extLst>
                <a:ext uri="{FF2B5EF4-FFF2-40B4-BE49-F238E27FC236}">
                  <a16:creationId xmlns:a16="http://schemas.microsoft.com/office/drawing/2014/main" id="{D1407B38-87E5-4340-B4D6-F5552CDAD424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3" name="Freeform: Shape 990">
              <a:extLst>
                <a:ext uri="{FF2B5EF4-FFF2-40B4-BE49-F238E27FC236}">
                  <a16:creationId xmlns:a16="http://schemas.microsoft.com/office/drawing/2014/main" id="{53F5F0E4-4C43-499B-B11B-554CCC0BE2B6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4" name="Freeform: Shape 991">
              <a:extLst>
                <a:ext uri="{FF2B5EF4-FFF2-40B4-BE49-F238E27FC236}">
                  <a16:creationId xmlns:a16="http://schemas.microsoft.com/office/drawing/2014/main" id="{B00C44CB-221C-437E-8934-FE552AA95242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5" name="Freeform: Shape 992">
              <a:extLst>
                <a:ext uri="{FF2B5EF4-FFF2-40B4-BE49-F238E27FC236}">
                  <a16:creationId xmlns:a16="http://schemas.microsoft.com/office/drawing/2014/main" id="{FB20C7D9-A073-40E3-B176-0BA4BB878A71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6" name="Freeform: Shape 993">
              <a:extLst>
                <a:ext uri="{FF2B5EF4-FFF2-40B4-BE49-F238E27FC236}">
                  <a16:creationId xmlns:a16="http://schemas.microsoft.com/office/drawing/2014/main" id="{14CE4196-78DA-4138-A07A-9A6E02C6F074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7" name="Freeform: Shape 994">
              <a:extLst>
                <a:ext uri="{FF2B5EF4-FFF2-40B4-BE49-F238E27FC236}">
                  <a16:creationId xmlns:a16="http://schemas.microsoft.com/office/drawing/2014/main" id="{09AB7006-B5F5-4E6D-ACC0-CED0C4719711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8" name="Freeform: Shape 995">
              <a:extLst>
                <a:ext uri="{FF2B5EF4-FFF2-40B4-BE49-F238E27FC236}">
                  <a16:creationId xmlns:a16="http://schemas.microsoft.com/office/drawing/2014/main" id="{2C098495-3E11-4609-A21A-9E6C4F12FBDA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39" name="Freeform: Shape 996">
              <a:extLst>
                <a:ext uri="{FF2B5EF4-FFF2-40B4-BE49-F238E27FC236}">
                  <a16:creationId xmlns:a16="http://schemas.microsoft.com/office/drawing/2014/main" id="{15EBE5C0-E0D4-43D5-BD23-D35FA8862EDA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" name="Freeform: Shape 997">
              <a:extLst>
                <a:ext uri="{FF2B5EF4-FFF2-40B4-BE49-F238E27FC236}">
                  <a16:creationId xmlns:a16="http://schemas.microsoft.com/office/drawing/2014/main" id="{292AC655-D1B2-4E98-8F70-783C06B44A0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" name="Freeform: Shape 998">
              <a:extLst>
                <a:ext uri="{FF2B5EF4-FFF2-40B4-BE49-F238E27FC236}">
                  <a16:creationId xmlns:a16="http://schemas.microsoft.com/office/drawing/2014/main" id="{D4BD4659-4C1F-432F-9C79-A5DD067FAFA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" name="Freeform: Shape 999">
              <a:extLst>
                <a:ext uri="{FF2B5EF4-FFF2-40B4-BE49-F238E27FC236}">
                  <a16:creationId xmlns:a16="http://schemas.microsoft.com/office/drawing/2014/main" id="{E954CCFB-0F40-4A4C-9CF5-B183C80068EB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" name="Freeform: Shape 1000">
              <a:extLst>
                <a:ext uri="{FF2B5EF4-FFF2-40B4-BE49-F238E27FC236}">
                  <a16:creationId xmlns:a16="http://schemas.microsoft.com/office/drawing/2014/main" id="{E9C8485A-3F36-42DF-9E4A-0B74103182D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" name="Freeform: Shape 1001">
              <a:extLst>
                <a:ext uri="{FF2B5EF4-FFF2-40B4-BE49-F238E27FC236}">
                  <a16:creationId xmlns:a16="http://schemas.microsoft.com/office/drawing/2014/main" id="{537EAA28-BA4B-46B1-BFF6-445144CD11CF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" name="Freeform: Shape 1002">
              <a:extLst>
                <a:ext uri="{FF2B5EF4-FFF2-40B4-BE49-F238E27FC236}">
                  <a16:creationId xmlns:a16="http://schemas.microsoft.com/office/drawing/2014/main" id="{F29CAE19-6548-4FDE-ADF0-20365BDB15CC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" name="Freeform: Shape 1003">
              <a:extLst>
                <a:ext uri="{FF2B5EF4-FFF2-40B4-BE49-F238E27FC236}">
                  <a16:creationId xmlns:a16="http://schemas.microsoft.com/office/drawing/2014/main" id="{C3E76179-7929-47BB-9ED1-2F7D97EEC6DF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" name="Freeform: Shape 1004">
              <a:extLst>
                <a:ext uri="{FF2B5EF4-FFF2-40B4-BE49-F238E27FC236}">
                  <a16:creationId xmlns:a16="http://schemas.microsoft.com/office/drawing/2014/main" id="{757B50F6-A44C-498B-81C8-32D80F26587D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" name="Freeform: Shape 1005">
              <a:extLst>
                <a:ext uri="{FF2B5EF4-FFF2-40B4-BE49-F238E27FC236}">
                  <a16:creationId xmlns:a16="http://schemas.microsoft.com/office/drawing/2014/main" id="{AA7270E5-D9BE-46B2-A4CD-6DB766EE0FD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" name="Freeform: Shape 1006">
              <a:extLst>
                <a:ext uri="{FF2B5EF4-FFF2-40B4-BE49-F238E27FC236}">
                  <a16:creationId xmlns:a16="http://schemas.microsoft.com/office/drawing/2014/main" id="{B3CF1DBA-259E-458E-8A93-5FD23FE7C479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" name="Freeform: Shape 1007">
              <a:extLst>
                <a:ext uri="{FF2B5EF4-FFF2-40B4-BE49-F238E27FC236}">
                  <a16:creationId xmlns:a16="http://schemas.microsoft.com/office/drawing/2014/main" id="{0BF582E2-2AA9-4EC2-8F73-4C706CBCB40E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" name="Freeform: Shape 1008">
              <a:extLst>
                <a:ext uri="{FF2B5EF4-FFF2-40B4-BE49-F238E27FC236}">
                  <a16:creationId xmlns:a16="http://schemas.microsoft.com/office/drawing/2014/main" id="{17AE85AE-48FE-4A96-BDC0-E6A7829045C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" name="Freeform: Shape 1009">
              <a:extLst>
                <a:ext uri="{FF2B5EF4-FFF2-40B4-BE49-F238E27FC236}">
                  <a16:creationId xmlns:a16="http://schemas.microsoft.com/office/drawing/2014/main" id="{5EE6F4A9-A09B-42FE-97A4-8997B18E4FF3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" name="Freeform: Shape 1010">
              <a:extLst>
                <a:ext uri="{FF2B5EF4-FFF2-40B4-BE49-F238E27FC236}">
                  <a16:creationId xmlns:a16="http://schemas.microsoft.com/office/drawing/2014/main" id="{5780452B-F037-452A-8AF8-9BA6E344D9C0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" name="Freeform: Shape 1011">
              <a:extLst>
                <a:ext uri="{FF2B5EF4-FFF2-40B4-BE49-F238E27FC236}">
                  <a16:creationId xmlns:a16="http://schemas.microsoft.com/office/drawing/2014/main" id="{0CCC34F0-810A-4FB8-883F-9D9FC21A473D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" name="Freeform: Shape 1012">
              <a:extLst>
                <a:ext uri="{FF2B5EF4-FFF2-40B4-BE49-F238E27FC236}">
                  <a16:creationId xmlns:a16="http://schemas.microsoft.com/office/drawing/2014/main" id="{8A864EA8-2DC3-4A4C-BD01-C5858CA5C52D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" name="Freeform: Shape 1013">
              <a:extLst>
                <a:ext uri="{FF2B5EF4-FFF2-40B4-BE49-F238E27FC236}">
                  <a16:creationId xmlns:a16="http://schemas.microsoft.com/office/drawing/2014/main" id="{A2616197-8AC6-44BD-98A1-BA16671F7E7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" name="Freeform: Shape 1014">
              <a:extLst>
                <a:ext uri="{FF2B5EF4-FFF2-40B4-BE49-F238E27FC236}">
                  <a16:creationId xmlns:a16="http://schemas.microsoft.com/office/drawing/2014/main" id="{8AA229C0-E58A-4598-9448-2E70E78F3191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" name="Freeform: Shape 1015">
              <a:extLst>
                <a:ext uri="{FF2B5EF4-FFF2-40B4-BE49-F238E27FC236}">
                  <a16:creationId xmlns:a16="http://schemas.microsoft.com/office/drawing/2014/main" id="{B79FCF92-C993-4B69-9989-CA4DCDBBDC8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" name="Freeform: Shape 1016">
              <a:extLst>
                <a:ext uri="{FF2B5EF4-FFF2-40B4-BE49-F238E27FC236}">
                  <a16:creationId xmlns:a16="http://schemas.microsoft.com/office/drawing/2014/main" id="{4A848BF2-6E94-4A57-BCF9-3E461410442B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" name="Freeform: Shape 1017">
              <a:extLst>
                <a:ext uri="{FF2B5EF4-FFF2-40B4-BE49-F238E27FC236}">
                  <a16:creationId xmlns:a16="http://schemas.microsoft.com/office/drawing/2014/main" id="{E81CBED2-34B8-4AFE-811F-7FCEF37079D4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" name="Freeform: Shape 1018">
              <a:extLst>
                <a:ext uri="{FF2B5EF4-FFF2-40B4-BE49-F238E27FC236}">
                  <a16:creationId xmlns:a16="http://schemas.microsoft.com/office/drawing/2014/main" id="{E3386A4E-9E90-45CE-91DC-0FD198B4633D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" name="Freeform: Shape 1019">
              <a:extLst>
                <a:ext uri="{FF2B5EF4-FFF2-40B4-BE49-F238E27FC236}">
                  <a16:creationId xmlns:a16="http://schemas.microsoft.com/office/drawing/2014/main" id="{81A22E30-83B3-43DB-87B2-E9F9DBF4DC4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" name="Freeform: Shape 1020">
              <a:extLst>
                <a:ext uri="{FF2B5EF4-FFF2-40B4-BE49-F238E27FC236}">
                  <a16:creationId xmlns:a16="http://schemas.microsoft.com/office/drawing/2014/main" id="{80D8A127-9F47-4E7E-9030-7C14EBDDFCC0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" name="Freeform: Shape 1021">
              <a:extLst>
                <a:ext uri="{FF2B5EF4-FFF2-40B4-BE49-F238E27FC236}">
                  <a16:creationId xmlns:a16="http://schemas.microsoft.com/office/drawing/2014/main" id="{CA93D031-0B30-485E-B2EA-D17DCCF72EE2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" name="Freeform: Shape 1022">
              <a:extLst>
                <a:ext uri="{FF2B5EF4-FFF2-40B4-BE49-F238E27FC236}">
                  <a16:creationId xmlns:a16="http://schemas.microsoft.com/office/drawing/2014/main" id="{066DAC47-316C-4708-8578-4B61BB34D009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" name="Freeform: Shape 1023">
              <a:extLst>
                <a:ext uri="{FF2B5EF4-FFF2-40B4-BE49-F238E27FC236}">
                  <a16:creationId xmlns:a16="http://schemas.microsoft.com/office/drawing/2014/main" id="{BB52562C-5DE4-4287-AF57-4CF1D46BEB36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" name="Freeform: Shape 1024">
              <a:extLst>
                <a:ext uri="{FF2B5EF4-FFF2-40B4-BE49-F238E27FC236}">
                  <a16:creationId xmlns:a16="http://schemas.microsoft.com/office/drawing/2014/main" id="{AAB5A0BE-FDB7-42D9-A91E-AACF6C23129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" name="Freeform: Shape 1025">
              <a:extLst>
                <a:ext uri="{FF2B5EF4-FFF2-40B4-BE49-F238E27FC236}">
                  <a16:creationId xmlns:a16="http://schemas.microsoft.com/office/drawing/2014/main" id="{43A94C05-925F-41F1-96DC-4E4BE861B500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" name="Freeform: Shape 1026">
              <a:extLst>
                <a:ext uri="{FF2B5EF4-FFF2-40B4-BE49-F238E27FC236}">
                  <a16:creationId xmlns:a16="http://schemas.microsoft.com/office/drawing/2014/main" id="{48E333B1-38EE-4FFA-871A-C5B2DB1819A3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" name="Freeform: Shape 1027">
              <a:extLst>
                <a:ext uri="{FF2B5EF4-FFF2-40B4-BE49-F238E27FC236}">
                  <a16:creationId xmlns:a16="http://schemas.microsoft.com/office/drawing/2014/main" id="{818892BD-E767-4318-992C-24213D018C70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" name="Freeform: Shape 1028">
              <a:extLst>
                <a:ext uri="{FF2B5EF4-FFF2-40B4-BE49-F238E27FC236}">
                  <a16:creationId xmlns:a16="http://schemas.microsoft.com/office/drawing/2014/main" id="{C0DBDBF5-666C-4FB7-A177-56CD4A723AD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" name="Freeform: Shape 1029">
              <a:extLst>
                <a:ext uri="{FF2B5EF4-FFF2-40B4-BE49-F238E27FC236}">
                  <a16:creationId xmlns:a16="http://schemas.microsoft.com/office/drawing/2014/main" id="{D04CB5FF-6556-4DDE-A0E9-E2D8C69B3D82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" name="Freeform: Shape 1030">
              <a:extLst>
                <a:ext uri="{FF2B5EF4-FFF2-40B4-BE49-F238E27FC236}">
                  <a16:creationId xmlns:a16="http://schemas.microsoft.com/office/drawing/2014/main" id="{23647E3F-AF8C-4531-9939-329A3660FBA1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" name="Freeform: Shape 1031">
              <a:extLst>
                <a:ext uri="{FF2B5EF4-FFF2-40B4-BE49-F238E27FC236}">
                  <a16:creationId xmlns:a16="http://schemas.microsoft.com/office/drawing/2014/main" id="{70F358D8-DCB7-41FB-A4C7-A04DE19F9E0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" name="Freeform: Shape 1032">
              <a:extLst>
                <a:ext uri="{FF2B5EF4-FFF2-40B4-BE49-F238E27FC236}">
                  <a16:creationId xmlns:a16="http://schemas.microsoft.com/office/drawing/2014/main" id="{7EC9EEAD-BF63-472F-8526-A96389E12B85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" name="Freeform: Shape 1033">
              <a:extLst>
                <a:ext uri="{FF2B5EF4-FFF2-40B4-BE49-F238E27FC236}">
                  <a16:creationId xmlns:a16="http://schemas.microsoft.com/office/drawing/2014/main" id="{21186803-EFEA-4103-88FB-48E7968E4016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" name="Freeform: Shape 1034">
              <a:extLst>
                <a:ext uri="{FF2B5EF4-FFF2-40B4-BE49-F238E27FC236}">
                  <a16:creationId xmlns:a16="http://schemas.microsoft.com/office/drawing/2014/main" id="{9B23A186-A962-448A-BC0C-B5CEB282EFEB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" name="Freeform: Shape 1035">
              <a:extLst>
                <a:ext uri="{FF2B5EF4-FFF2-40B4-BE49-F238E27FC236}">
                  <a16:creationId xmlns:a16="http://schemas.microsoft.com/office/drawing/2014/main" id="{2D56B241-1561-4B63-8D6B-10892B1EB82C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" name="Freeform: Shape 1036">
              <a:extLst>
                <a:ext uri="{FF2B5EF4-FFF2-40B4-BE49-F238E27FC236}">
                  <a16:creationId xmlns:a16="http://schemas.microsoft.com/office/drawing/2014/main" id="{E0ADD8AB-6116-4867-BD92-35AAF854FCB5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0" name="Freeform: Shape 1037">
              <a:extLst>
                <a:ext uri="{FF2B5EF4-FFF2-40B4-BE49-F238E27FC236}">
                  <a16:creationId xmlns:a16="http://schemas.microsoft.com/office/drawing/2014/main" id="{6A6560BA-6333-4DD4-A3DB-5FC13484C50B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1" name="Freeform: Shape 1038">
              <a:extLst>
                <a:ext uri="{FF2B5EF4-FFF2-40B4-BE49-F238E27FC236}">
                  <a16:creationId xmlns:a16="http://schemas.microsoft.com/office/drawing/2014/main" id="{FD4678D2-DB29-49BD-A2EA-75EE1160E309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2" name="Freeform: Shape 1039">
              <a:extLst>
                <a:ext uri="{FF2B5EF4-FFF2-40B4-BE49-F238E27FC236}">
                  <a16:creationId xmlns:a16="http://schemas.microsoft.com/office/drawing/2014/main" id="{C8EDA040-7CB9-4F97-968E-5F1A88C18142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3" name="Freeform: Shape 1040">
              <a:extLst>
                <a:ext uri="{FF2B5EF4-FFF2-40B4-BE49-F238E27FC236}">
                  <a16:creationId xmlns:a16="http://schemas.microsoft.com/office/drawing/2014/main" id="{00E52C26-8811-4012-AB29-72D4B4A73816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4" name="Freeform: Shape 1041">
              <a:extLst>
                <a:ext uri="{FF2B5EF4-FFF2-40B4-BE49-F238E27FC236}">
                  <a16:creationId xmlns:a16="http://schemas.microsoft.com/office/drawing/2014/main" id="{76A36704-775D-411C-A740-519431AE1D6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5" name="Freeform: Shape 1042">
              <a:extLst>
                <a:ext uri="{FF2B5EF4-FFF2-40B4-BE49-F238E27FC236}">
                  <a16:creationId xmlns:a16="http://schemas.microsoft.com/office/drawing/2014/main" id="{13439209-43D8-412D-8C94-B46E4E787C4C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6" name="Freeform: Shape 1043">
              <a:extLst>
                <a:ext uri="{FF2B5EF4-FFF2-40B4-BE49-F238E27FC236}">
                  <a16:creationId xmlns:a16="http://schemas.microsoft.com/office/drawing/2014/main" id="{E3E4B149-3E89-438A-8B38-B0BF373BFEF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7" name="Freeform: Shape 1044">
              <a:extLst>
                <a:ext uri="{FF2B5EF4-FFF2-40B4-BE49-F238E27FC236}">
                  <a16:creationId xmlns:a16="http://schemas.microsoft.com/office/drawing/2014/main" id="{D3221649-46CC-4EBC-A502-FFE9096002BC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8" name="Freeform: Shape 1045">
              <a:extLst>
                <a:ext uri="{FF2B5EF4-FFF2-40B4-BE49-F238E27FC236}">
                  <a16:creationId xmlns:a16="http://schemas.microsoft.com/office/drawing/2014/main" id="{24879DF9-5AB2-422A-B7CA-195A6B6EC35C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89" name="Freeform: Shape 1046">
              <a:extLst>
                <a:ext uri="{FF2B5EF4-FFF2-40B4-BE49-F238E27FC236}">
                  <a16:creationId xmlns:a16="http://schemas.microsoft.com/office/drawing/2014/main" id="{48833465-EDCD-448A-8278-F723772D2E21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0" name="Freeform: Shape 1047">
              <a:extLst>
                <a:ext uri="{FF2B5EF4-FFF2-40B4-BE49-F238E27FC236}">
                  <a16:creationId xmlns:a16="http://schemas.microsoft.com/office/drawing/2014/main" id="{08039E81-6353-4F3D-A21D-93A4F6C1C767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1" name="Freeform: Shape 1048">
              <a:extLst>
                <a:ext uri="{FF2B5EF4-FFF2-40B4-BE49-F238E27FC236}">
                  <a16:creationId xmlns:a16="http://schemas.microsoft.com/office/drawing/2014/main" id="{4C016134-E127-46BB-B396-55B26DEE74CE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2" name="Freeform: Shape 1049">
              <a:extLst>
                <a:ext uri="{FF2B5EF4-FFF2-40B4-BE49-F238E27FC236}">
                  <a16:creationId xmlns:a16="http://schemas.microsoft.com/office/drawing/2014/main" id="{139998F1-42B6-4E7F-9AD7-21EA4141F767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3" name="Freeform: Shape 1050">
              <a:extLst>
                <a:ext uri="{FF2B5EF4-FFF2-40B4-BE49-F238E27FC236}">
                  <a16:creationId xmlns:a16="http://schemas.microsoft.com/office/drawing/2014/main" id="{0A8942DA-1BDE-40F1-A3A6-E2BD79EF7393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4" name="Freeform: Shape 1051">
              <a:extLst>
                <a:ext uri="{FF2B5EF4-FFF2-40B4-BE49-F238E27FC236}">
                  <a16:creationId xmlns:a16="http://schemas.microsoft.com/office/drawing/2014/main" id="{8C3AA33A-8A30-4F58-AD9B-CA6169D49EB7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5" name="Freeform: Shape 1052">
              <a:extLst>
                <a:ext uri="{FF2B5EF4-FFF2-40B4-BE49-F238E27FC236}">
                  <a16:creationId xmlns:a16="http://schemas.microsoft.com/office/drawing/2014/main" id="{04057FAD-2FB1-4F7E-8C66-3C839373B66E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6" name="Freeform: Shape 1053">
              <a:extLst>
                <a:ext uri="{FF2B5EF4-FFF2-40B4-BE49-F238E27FC236}">
                  <a16:creationId xmlns:a16="http://schemas.microsoft.com/office/drawing/2014/main" id="{CA36F04A-52F8-4819-A130-2D7E0E816841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7" name="Freeform: Shape 1054">
              <a:extLst>
                <a:ext uri="{FF2B5EF4-FFF2-40B4-BE49-F238E27FC236}">
                  <a16:creationId xmlns:a16="http://schemas.microsoft.com/office/drawing/2014/main" id="{B38259E7-9FD9-44AB-8A4D-1F1FF25A99EF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8" name="Freeform: Shape 1055">
              <a:extLst>
                <a:ext uri="{FF2B5EF4-FFF2-40B4-BE49-F238E27FC236}">
                  <a16:creationId xmlns:a16="http://schemas.microsoft.com/office/drawing/2014/main" id="{BF395E14-D94E-43CE-8CF5-F8EB532AA4E5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99" name="Freeform: Shape 1056">
              <a:extLst>
                <a:ext uri="{FF2B5EF4-FFF2-40B4-BE49-F238E27FC236}">
                  <a16:creationId xmlns:a16="http://schemas.microsoft.com/office/drawing/2014/main" id="{DE27727C-2562-44F6-AB44-83D6B66B448E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0" name="Freeform: Shape 1057">
              <a:extLst>
                <a:ext uri="{FF2B5EF4-FFF2-40B4-BE49-F238E27FC236}">
                  <a16:creationId xmlns:a16="http://schemas.microsoft.com/office/drawing/2014/main" id="{26DC45DB-CD72-4277-9ABC-DA0FA02BA4F8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1" name="Freeform: Shape 1058">
              <a:extLst>
                <a:ext uri="{FF2B5EF4-FFF2-40B4-BE49-F238E27FC236}">
                  <a16:creationId xmlns:a16="http://schemas.microsoft.com/office/drawing/2014/main" id="{6E039E13-3169-4A9D-BD98-A2FC133C30F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2" name="Freeform: Shape 1059">
              <a:extLst>
                <a:ext uri="{FF2B5EF4-FFF2-40B4-BE49-F238E27FC236}">
                  <a16:creationId xmlns:a16="http://schemas.microsoft.com/office/drawing/2014/main" id="{EE36F154-81EE-433B-B59C-E23DF6F8D8F4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3" name="Freeform: Shape 1060">
              <a:extLst>
                <a:ext uri="{FF2B5EF4-FFF2-40B4-BE49-F238E27FC236}">
                  <a16:creationId xmlns:a16="http://schemas.microsoft.com/office/drawing/2014/main" id="{20768B4F-D94B-4E10-A0F7-8450DDC2E9CC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4" name="Freeform: Shape 1061">
              <a:extLst>
                <a:ext uri="{FF2B5EF4-FFF2-40B4-BE49-F238E27FC236}">
                  <a16:creationId xmlns:a16="http://schemas.microsoft.com/office/drawing/2014/main" id="{345D6390-DACB-4F20-AB42-D6F883741A08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5" name="Freeform: Shape 1062">
              <a:extLst>
                <a:ext uri="{FF2B5EF4-FFF2-40B4-BE49-F238E27FC236}">
                  <a16:creationId xmlns:a16="http://schemas.microsoft.com/office/drawing/2014/main" id="{A0EF6F61-E75E-4FAB-81F0-CF22B9EFF86D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6" name="Freeform: Shape 1063">
              <a:extLst>
                <a:ext uri="{FF2B5EF4-FFF2-40B4-BE49-F238E27FC236}">
                  <a16:creationId xmlns:a16="http://schemas.microsoft.com/office/drawing/2014/main" id="{EB11397F-A5B8-420F-BEE5-BE5BD83B4ECE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7" name="Freeform: Shape 1064">
              <a:extLst>
                <a:ext uri="{FF2B5EF4-FFF2-40B4-BE49-F238E27FC236}">
                  <a16:creationId xmlns:a16="http://schemas.microsoft.com/office/drawing/2014/main" id="{ACFACEA4-1609-431C-8F6E-A5EADA480B57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8" name="Freeform: Shape 1065">
              <a:extLst>
                <a:ext uri="{FF2B5EF4-FFF2-40B4-BE49-F238E27FC236}">
                  <a16:creationId xmlns:a16="http://schemas.microsoft.com/office/drawing/2014/main" id="{9E61BE91-47A8-4448-84CA-D5DBDBEABD97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09" name="Freeform: Shape 1066">
              <a:extLst>
                <a:ext uri="{FF2B5EF4-FFF2-40B4-BE49-F238E27FC236}">
                  <a16:creationId xmlns:a16="http://schemas.microsoft.com/office/drawing/2014/main" id="{9E4F38FD-FAF3-4181-BF79-5F4512FB6851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0" name="Freeform: Shape 1067">
              <a:extLst>
                <a:ext uri="{FF2B5EF4-FFF2-40B4-BE49-F238E27FC236}">
                  <a16:creationId xmlns:a16="http://schemas.microsoft.com/office/drawing/2014/main" id="{9F71CA37-A57F-4AE8-8757-91280CDACE89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1" name="Freeform: Shape 1068">
              <a:extLst>
                <a:ext uri="{FF2B5EF4-FFF2-40B4-BE49-F238E27FC236}">
                  <a16:creationId xmlns:a16="http://schemas.microsoft.com/office/drawing/2014/main" id="{40B3CFA8-1164-4714-A387-774B5FE2B933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2" name="Freeform: Shape 1069">
              <a:extLst>
                <a:ext uri="{FF2B5EF4-FFF2-40B4-BE49-F238E27FC236}">
                  <a16:creationId xmlns:a16="http://schemas.microsoft.com/office/drawing/2014/main" id="{98EFD01E-1A79-478A-8E66-3648942B75B7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3" name="Freeform: Shape 1070">
              <a:extLst>
                <a:ext uri="{FF2B5EF4-FFF2-40B4-BE49-F238E27FC236}">
                  <a16:creationId xmlns:a16="http://schemas.microsoft.com/office/drawing/2014/main" id="{2C05D0B8-70C8-4D4B-8403-7A7C583F85C6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4" name="Freeform: Shape 1071">
              <a:extLst>
                <a:ext uri="{FF2B5EF4-FFF2-40B4-BE49-F238E27FC236}">
                  <a16:creationId xmlns:a16="http://schemas.microsoft.com/office/drawing/2014/main" id="{54D8C5C5-5836-4671-B133-B80680D7057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5" name="Freeform: Shape 1072">
              <a:extLst>
                <a:ext uri="{FF2B5EF4-FFF2-40B4-BE49-F238E27FC236}">
                  <a16:creationId xmlns:a16="http://schemas.microsoft.com/office/drawing/2014/main" id="{E1477390-3AF1-477C-9CB1-31AE7E60D7CF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6" name="Freeform: Shape 1073">
              <a:extLst>
                <a:ext uri="{FF2B5EF4-FFF2-40B4-BE49-F238E27FC236}">
                  <a16:creationId xmlns:a16="http://schemas.microsoft.com/office/drawing/2014/main" id="{EFB4C918-CA3D-4E08-9F99-2C7B74A17FBF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7" name="Freeform: Shape 1074">
              <a:extLst>
                <a:ext uri="{FF2B5EF4-FFF2-40B4-BE49-F238E27FC236}">
                  <a16:creationId xmlns:a16="http://schemas.microsoft.com/office/drawing/2014/main" id="{6299E582-F1C1-49B0-B655-BC8DAC498F69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8" name="Freeform: Shape 1075">
              <a:extLst>
                <a:ext uri="{FF2B5EF4-FFF2-40B4-BE49-F238E27FC236}">
                  <a16:creationId xmlns:a16="http://schemas.microsoft.com/office/drawing/2014/main" id="{9561F225-821C-4CF3-B773-9D3C97A95429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19" name="Freeform: Shape 1076">
              <a:extLst>
                <a:ext uri="{FF2B5EF4-FFF2-40B4-BE49-F238E27FC236}">
                  <a16:creationId xmlns:a16="http://schemas.microsoft.com/office/drawing/2014/main" id="{A6B0AEEE-D0A3-483B-B9B3-68F0564FBA18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0" name="Freeform: Shape 1077">
              <a:extLst>
                <a:ext uri="{FF2B5EF4-FFF2-40B4-BE49-F238E27FC236}">
                  <a16:creationId xmlns:a16="http://schemas.microsoft.com/office/drawing/2014/main" id="{89F9BC2C-C905-47E9-98EE-B972D5A2D32B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1" name="Freeform: Shape 1078">
              <a:extLst>
                <a:ext uri="{FF2B5EF4-FFF2-40B4-BE49-F238E27FC236}">
                  <a16:creationId xmlns:a16="http://schemas.microsoft.com/office/drawing/2014/main" id="{0F760A35-E81F-452D-9C9C-7D03E28162B7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2" name="Freeform: Shape 1079">
              <a:extLst>
                <a:ext uri="{FF2B5EF4-FFF2-40B4-BE49-F238E27FC236}">
                  <a16:creationId xmlns:a16="http://schemas.microsoft.com/office/drawing/2014/main" id="{99F71605-8C54-4FA1-978C-2F7AB8A9884C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3" name="Freeform: Shape 1080">
              <a:extLst>
                <a:ext uri="{FF2B5EF4-FFF2-40B4-BE49-F238E27FC236}">
                  <a16:creationId xmlns:a16="http://schemas.microsoft.com/office/drawing/2014/main" id="{2BDE4C4E-44B9-46B0-8362-6CC0CBE3F8B1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4" name="Freeform: Shape 1081">
              <a:extLst>
                <a:ext uri="{FF2B5EF4-FFF2-40B4-BE49-F238E27FC236}">
                  <a16:creationId xmlns:a16="http://schemas.microsoft.com/office/drawing/2014/main" id="{D2A53BED-840F-4D48-99B4-20037ED4E20A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5" name="Freeform: Shape 1082">
              <a:extLst>
                <a:ext uri="{FF2B5EF4-FFF2-40B4-BE49-F238E27FC236}">
                  <a16:creationId xmlns:a16="http://schemas.microsoft.com/office/drawing/2014/main" id="{E65F17E1-D484-4D17-8E1F-C2603186A792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6" name="Freeform: Shape 1083">
              <a:extLst>
                <a:ext uri="{FF2B5EF4-FFF2-40B4-BE49-F238E27FC236}">
                  <a16:creationId xmlns:a16="http://schemas.microsoft.com/office/drawing/2014/main" id="{0A8015E3-93DB-4E08-B84C-79432037A695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7" name="Freeform: Shape 1084">
              <a:extLst>
                <a:ext uri="{FF2B5EF4-FFF2-40B4-BE49-F238E27FC236}">
                  <a16:creationId xmlns:a16="http://schemas.microsoft.com/office/drawing/2014/main" id="{959D5568-D79E-44BF-961E-490CBB8E4ED9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8" name="Freeform: Shape 1085">
              <a:extLst>
                <a:ext uri="{FF2B5EF4-FFF2-40B4-BE49-F238E27FC236}">
                  <a16:creationId xmlns:a16="http://schemas.microsoft.com/office/drawing/2014/main" id="{F175B2CB-25A3-4A54-B69A-CAF70C7C551B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29" name="Freeform: Shape 1086">
              <a:extLst>
                <a:ext uri="{FF2B5EF4-FFF2-40B4-BE49-F238E27FC236}">
                  <a16:creationId xmlns:a16="http://schemas.microsoft.com/office/drawing/2014/main" id="{E5C0825B-92FB-471D-A2B7-394B35EBA9D2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0" name="Freeform: Shape 1087">
              <a:extLst>
                <a:ext uri="{FF2B5EF4-FFF2-40B4-BE49-F238E27FC236}">
                  <a16:creationId xmlns:a16="http://schemas.microsoft.com/office/drawing/2014/main" id="{4B254F84-7225-4C0E-A2AA-AB5A6CB8DEE3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1" name="Freeform: Shape 1088">
              <a:extLst>
                <a:ext uri="{FF2B5EF4-FFF2-40B4-BE49-F238E27FC236}">
                  <a16:creationId xmlns:a16="http://schemas.microsoft.com/office/drawing/2014/main" id="{7A799A1D-687E-463F-B465-77309B6486AD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2" name="Freeform: Shape 1089">
              <a:extLst>
                <a:ext uri="{FF2B5EF4-FFF2-40B4-BE49-F238E27FC236}">
                  <a16:creationId xmlns:a16="http://schemas.microsoft.com/office/drawing/2014/main" id="{1A592239-261B-4AC2-B237-F6828B286AD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3" name="Freeform: Shape 1090">
              <a:extLst>
                <a:ext uri="{FF2B5EF4-FFF2-40B4-BE49-F238E27FC236}">
                  <a16:creationId xmlns:a16="http://schemas.microsoft.com/office/drawing/2014/main" id="{7AFC4EA5-C9FE-480E-8424-606800C39EFF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4" name="Freeform: Shape 1091">
              <a:extLst>
                <a:ext uri="{FF2B5EF4-FFF2-40B4-BE49-F238E27FC236}">
                  <a16:creationId xmlns:a16="http://schemas.microsoft.com/office/drawing/2014/main" id="{F35D9B2C-7E41-461F-8DEF-6674FFD2AF96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5" name="Freeform: Shape 1092">
              <a:extLst>
                <a:ext uri="{FF2B5EF4-FFF2-40B4-BE49-F238E27FC236}">
                  <a16:creationId xmlns:a16="http://schemas.microsoft.com/office/drawing/2014/main" id="{615ECE92-6BDE-445F-A840-D91853D90DA1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6" name="Freeform: Shape 1093">
              <a:extLst>
                <a:ext uri="{FF2B5EF4-FFF2-40B4-BE49-F238E27FC236}">
                  <a16:creationId xmlns:a16="http://schemas.microsoft.com/office/drawing/2014/main" id="{EF9F391F-227C-469A-9433-7B67CFEFCEDE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7" name="Freeform: Shape 1094">
              <a:extLst>
                <a:ext uri="{FF2B5EF4-FFF2-40B4-BE49-F238E27FC236}">
                  <a16:creationId xmlns:a16="http://schemas.microsoft.com/office/drawing/2014/main" id="{541CB0E4-6E8A-4DFB-A9D6-2CDD6CEF7A06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8" name="Freeform: Shape 1095">
              <a:extLst>
                <a:ext uri="{FF2B5EF4-FFF2-40B4-BE49-F238E27FC236}">
                  <a16:creationId xmlns:a16="http://schemas.microsoft.com/office/drawing/2014/main" id="{1A44DD91-0806-42EE-9D72-75B120E2F94C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39" name="Freeform: Shape 1096">
              <a:extLst>
                <a:ext uri="{FF2B5EF4-FFF2-40B4-BE49-F238E27FC236}">
                  <a16:creationId xmlns:a16="http://schemas.microsoft.com/office/drawing/2014/main" id="{C22D63DA-4C55-4998-9DEB-A7A69B660BAD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0" name="Freeform: Shape 1097">
              <a:extLst>
                <a:ext uri="{FF2B5EF4-FFF2-40B4-BE49-F238E27FC236}">
                  <a16:creationId xmlns:a16="http://schemas.microsoft.com/office/drawing/2014/main" id="{9A124509-C2C2-4903-9BFB-81DD1C406E45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1" name="Freeform: Shape 1098">
              <a:extLst>
                <a:ext uri="{FF2B5EF4-FFF2-40B4-BE49-F238E27FC236}">
                  <a16:creationId xmlns:a16="http://schemas.microsoft.com/office/drawing/2014/main" id="{6033F9BB-D956-4A8B-8E5A-EFC295B418F5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2" name="Freeform: Shape 1099">
              <a:extLst>
                <a:ext uri="{FF2B5EF4-FFF2-40B4-BE49-F238E27FC236}">
                  <a16:creationId xmlns:a16="http://schemas.microsoft.com/office/drawing/2014/main" id="{EE1384ED-A536-47C2-AF21-D496CF309C51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3" name="Freeform: Shape 1100">
              <a:extLst>
                <a:ext uri="{FF2B5EF4-FFF2-40B4-BE49-F238E27FC236}">
                  <a16:creationId xmlns:a16="http://schemas.microsoft.com/office/drawing/2014/main" id="{C93F6553-341B-40C9-ACAF-02A3632BDF8C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4" name="Freeform: Shape 1101">
              <a:extLst>
                <a:ext uri="{FF2B5EF4-FFF2-40B4-BE49-F238E27FC236}">
                  <a16:creationId xmlns:a16="http://schemas.microsoft.com/office/drawing/2014/main" id="{7CCC6205-F52D-4DF7-B7B1-BC97BB88B3B6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5" name="Freeform: Shape 1102">
              <a:extLst>
                <a:ext uri="{FF2B5EF4-FFF2-40B4-BE49-F238E27FC236}">
                  <a16:creationId xmlns:a16="http://schemas.microsoft.com/office/drawing/2014/main" id="{0F42FF74-0150-4D32-89F4-443DB704CE13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6" name="Freeform: Shape 1103">
              <a:extLst>
                <a:ext uri="{FF2B5EF4-FFF2-40B4-BE49-F238E27FC236}">
                  <a16:creationId xmlns:a16="http://schemas.microsoft.com/office/drawing/2014/main" id="{2CD15553-9A6D-42B5-84AC-906EED65892F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7" name="Freeform: Shape 1104">
              <a:extLst>
                <a:ext uri="{FF2B5EF4-FFF2-40B4-BE49-F238E27FC236}">
                  <a16:creationId xmlns:a16="http://schemas.microsoft.com/office/drawing/2014/main" id="{2F3296CA-F040-4A55-B8DF-997E41FBF99A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8" name="Freeform: Shape 1105">
              <a:extLst>
                <a:ext uri="{FF2B5EF4-FFF2-40B4-BE49-F238E27FC236}">
                  <a16:creationId xmlns:a16="http://schemas.microsoft.com/office/drawing/2014/main" id="{4540B556-5F38-4838-9B7D-9FB145FDCD18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49" name="Freeform: Shape 1106">
              <a:extLst>
                <a:ext uri="{FF2B5EF4-FFF2-40B4-BE49-F238E27FC236}">
                  <a16:creationId xmlns:a16="http://schemas.microsoft.com/office/drawing/2014/main" id="{4A18ED2F-B5A4-4C9A-8622-2E9A81A08873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0" name="Freeform: Shape 1107">
              <a:extLst>
                <a:ext uri="{FF2B5EF4-FFF2-40B4-BE49-F238E27FC236}">
                  <a16:creationId xmlns:a16="http://schemas.microsoft.com/office/drawing/2014/main" id="{34DEFFC6-2CAD-45C0-98D8-4AD3552B9621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1" name="Freeform: Shape 1108">
              <a:extLst>
                <a:ext uri="{FF2B5EF4-FFF2-40B4-BE49-F238E27FC236}">
                  <a16:creationId xmlns:a16="http://schemas.microsoft.com/office/drawing/2014/main" id="{58095B84-78DB-4601-B01F-86551ECCA28E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2" name="Freeform: Shape 1109">
              <a:extLst>
                <a:ext uri="{FF2B5EF4-FFF2-40B4-BE49-F238E27FC236}">
                  <a16:creationId xmlns:a16="http://schemas.microsoft.com/office/drawing/2014/main" id="{DF84B940-8A71-402F-BB42-EB6F0B852BCA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3" name="Freeform: Shape 1110">
              <a:extLst>
                <a:ext uri="{FF2B5EF4-FFF2-40B4-BE49-F238E27FC236}">
                  <a16:creationId xmlns:a16="http://schemas.microsoft.com/office/drawing/2014/main" id="{3ECAD5A2-F936-4158-B6D9-2B34A9651FCA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4" name="Freeform: Shape 1111">
              <a:extLst>
                <a:ext uri="{FF2B5EF4-FFF2-40B4-BE49-F238E27FC236}">
                  <a16:creationId xmlns:a16="http://schemas.microsoft.com/office/drawing/2014/main" id="{58B121BE-D4AD-4FDF-BA73-852A8A29EAFB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5" name="Freeform: Shape 1112">
              <a:extLst>
                <a:ext uri="{FF2B5EF4-FFF2-40B4-BE49-F238E27FC236}">
                  <a16:creationId xmlns:a16="http://schemas.microsoft.com/office/drawing/2014/main" id="{A292304A-7AF6-4AFF-B911-3B3A37B2CB7A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6" name="Freeform: Shape 1113">
              <a:extLst>
                <a:ext uri="{FF2B5EF4-FFF2-40B4-BE49-F238E27FC236}">
                  <a16:creationId xmlns:a16="http://schemas.microsoft.com/office/drawing/2014/main" id="{4541E6B9-CEDC-498B-8660-06B5E2E3E1F2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7" name="Freeform: Shape 1114">
              <a:extLst>
                <a:ext uri="{FF2B5EF4-FFF2-40B4-BE49-F238E27FC236}">
                  <a16:creationId xmlns:a16="http://schemas.microsoft.com/office/drawing/2014/main" id="{89863EBF-988B-4284-92FF-834B8AC6986B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8" name="Freeform: Shape 1115">
              <a:extLst>
                <a:ext uri="{FF2B5EF4-FFF2-40B4-BE49-F238E27FC236}">
                  <a16:creationId xmlns:a16="http://schemas.microsoft.com/office/drawing/2014/main" id="{27D4BB22-264B-4845-8AAD-89807E1D15E4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59" name="Freeform: Shape 1116">
              <a:extLst>
                <a:ext uri="{FF2B5EF4-FFF2-40B4-BE49-F238E27FC236}">
                  <a16:creationId xmlns:a16="http://schemas.microsoft.com/office/drawing/2014/main" id="{22333502-0579-4BDE-B354-6F1C965F7F0B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0" name="Freeform: Shape 1117">
              <a:extLst>
                <a:ext uri="{FF2B5EF4-FFF2-40B4-BE49-F238E27FC236}">
                  <a16:creationId xmlns:a16="http://schemas.microsoft.com/office/drawing/2014/main" id="{500081EA-DA88-4D2C-90F8-9562D1E58741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1" name="Freeform: Shape 1118">
              <a:extLst>
                <a:ext uri="{FF2B5EF4-FFF2-40B4-BE49-F238E27FC236}">
                  <a16:creationId xmlns:a16="http://schemas.microsoft.com/office/drawing/2014/main" id="{F0D4296C-0DEF-494A-BEFE-224B856D5ED2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2" name="Freeform: Shape 1119">
              <a:extLst>
                <a:ext uri="{FF2B5EF4-FFF2-40B4-BE49-F238E27FC236}">
                  <a16:creationId xmlns:a16="http://schemas.microsoft.com/office/drawing/2014/main" id="{12668B74-3A02-4087-A4EA-3B6773A8B164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3" name="Freeform: Shape 1120">
              <a:extLst>
                <a:ext uri="{FF2B5EF4-FFF2-40B4-BE49-F238E27FC236}">
                  <a16:creationId xmlns:a16="http://schemas.microsoft.com/office/drawing/2014/main" id="{280E97D6-E010-45D2-AFC5-55DB1CE9964F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4" name="Freeform: Shape 1121">
              <a:extLst>
                <a:ext uri="{FF2B5EF4-FFF2-40B4-BE49-F238E27FC236}">
                  <a16:creationId xmlns:a16="http://schemas.microsoft.com/office/drawing/2014/main" id="{9545E1B9-F681-416C-9A2F-E9723E9AED93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5" name="Freeform: Shape 1122">
              <a:extLst>
                <a:ext uri="{FF2B5EF4-FFF2-40B4-BE49-F238E27FC236}">
                  <a16:creationId xmlns:a16="http://schemas.microsoft.com/office/drawing/2014/main" id="{F017590E-BD71-4997-9EFF-F9A11C192133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6" name="Freeform: Shape 1123">
              <a:extLst>
                <a:ext uri="{FF2B5EF4-FFF2-40B4-BE49-F238E27FC236}">
                  <a16:creationId xmlns:a16="http://schemas.microsoft.com/office/drawing/2014/main" id="{D73112BD-962C-48B9-A2B3-4D76175DF863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7" name="Freeform: Shape 1124">
              <a:extLst>
                <a:ext uri="{FF2B5EF4-FFF2-40B4-BE49-F238E27FC236}">
                  <a16:creationId xmlns:a16="http://schemas.microsoft.com/office/drawing/2014/main" id="{AE03DF58-CCAF-4717-8324-6B56940CB75B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8" name="Freeform: Shape 1125">
              <a:extLst>
                <a:ext uri="{FF2B5EF4-FFF2-40B4-BE49-F238E27FC236}">
                  <a16:creationId xmlns:a16="http://schemas.microsoft.com/office/drawing/2014/main" id="{D6BE86DC-D11A-482B-915D-2C025D31AEC1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69" name="Freeform: Shape 1126">
              <a:extLst>
                <a:ext uri="{FF2B5EF4-FFF2-40B4-BE49-F238E27FC236}">
                  <a16:creationId xmlns:a16="http://schemas.microsoft.com/office/drawing/2014/main" id="{DA820AB9-B5D6-42F8-9B1E-ABAB4EC226F5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0" name="Freeform: Shape 1127">
              <a:extLst>
                <a:ext uri="{FF2B5EF4-FFF2-40B4-BE49-F238E27FC236}">
                  <a16:creationId xmlns:a16="http://schemas.microsoft.com/office/drawing/2014/main" id="{1098F546-1A46-459A-9C2E-219B9029E63C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1" name="Freeform: Shape 1128">
              <a:extLst>
                <a:ext uri="{FF2B5EF4-FFF2-40B4-BE49-F238E27FC236}">
                  <a16:creationId xmlns:a16="http://schemas.microsoft.com/office/drawing/2014/main" id="{3CB0F2EF-6D1C-451D-B93F-A9746AA1E489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2" name="Freeform: Shape 1158">
              <a:extLst>
                <a:ext uri="{FF2B5EF4-FFF2-40B4-BE49-F238E27FC236}">
                  <a16:creationId xmlns:a16="http://schemas.microsoft.com/office/drawing/2014/main" id="{A2F5A216-F3CC-4C4C-A198-A75C46EEDF91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3" name="Freeform: Shape 1159">
              <a:extLst>
                <a:ext uri="{FF2B5EF4-FFF2-40B4-BE49-F238E27FC236}">
                  <a16:creationId xmlns:a16="http://schemas.microsoft.com/office/drawing/2014/main" id="{4753FC1D-B4D0-4BB7-A3DA-1F5E942DF50B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4" name="Freeform: Shape 1160">
              <a:extLst>
                <a:ext uri="{FF2B5EF4-FFF2-40B4-BE49-F238E27FC236}">
                  <a16:creationId xmlns:a16="http://schemas.microsoft.com/office/drawing/2014/main" id="{88C00CF9-99D2-4AE0-A919-C66514E9049A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5" name="Freeform: Shape 1161">
              <a:extLst>
                <a:ext uri="{FF2B5EF4-FFF2-40B4-BE49-F238E27FC236}">
                  <a16:creationId xmlns:a16="http://schemas.microsoft.com/office/drawing/2014/main" id="{833A8147-FABB-472B-B820-2A6B955BB59C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6" name="Freeform: Shape 1162">
              <a:extLst>
                <a:ext uri="{FF2B5EF4-FFF2-40B4-BE49-F238E27FC236}">
                  <a16:creationId xmlns:a16="http://schemas.microsoft.com/office/drawing/2014/main" id="{AE2ADDBF-850C-42DB-962A-57676A6FF3CF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7" name="Freeform: Shape 1163">
              <a:extLst>
                <a:ext uri="{FF2B5EF4-FFF2-40B4-BE49-F238E27FC236}">
                  <a16:creationId xmlns:a16="http://schemas.microsoft.com/office/drawing/2014/main" id="{35EA3152-FBFA-4419-A4F3-5F43C9F6D97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8" name="Freeform: Shape 1164">
              <a:extLst>
                <a:ext uri="{FF2B5EF4-FFF2-40B4-BE49-F238E27FC236}">
                  <a16:creationId xmlns:a16="http://schemas.microsoft.com/office/drawing/2014/main" id="{BC5F4566-3043-4B26-B777-801DBD19E36E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79" name="Freeform: Shape 1165">
              <a:extLst>
                <a:ext uri="{FF2B5EF4-FFF2-40B4-BE49-F238E27FC236}">
                  <a16:creationId xmlns:a16="http://schemas.microsoft.com/office/drawing/2014/main" id="{7A8ECA60-0BA4-4B4A-976B-A24BA80A0978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0" name="Freeform: Shape 1166">
              <a:extLst>
                <a:ext uri="{FF2B5EF4-FFF2-40B4-BE49-F238E27FC236}">
                  <a16:creationId xmlns:a16="http://schemas.microsoft.com/office/drawing/2014/main" id="{B4D8BFC7-E40F-48E5-B03B-F9E637F13F83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1" name="Freeform: Shape 1167">
              <a:extLst>
                <a:ext uri="{FF2B5EF4-FFF2-40B4-BE49-F238E27FC236}">
                  <a16:creationId xmlns:a16="http://schemas.microsoft.com/office/drawing/2014/main" id="{D4E6D31B-B013-487A-A29F-754D3B415818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2" name="Freeform: Shape 1168">
              <a:extLst>
                <a:ext uri="{FF2B5EF4-FFF2-40B4-BE49-F238E27FC236}">
                  <a16:creationId xmlns:a16="http://schemas.microsoft.com/office/drawing/2014/main" id="{75BE77E2-1F70-466C-B271-4B92B6242077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3" name="Freeform: Shape 1169">
              <a:extLst>
                <a:ext uri="{FF2B5EF4-FFF2-40B4-BE49-F238E27FC236}">
                  <a16:creationId xmlns:a16="http://schemas.microsoft.com/office/drawing/2014/main" id="{8E7B6AF1-B021-4CC9-AC12-11A5AB2A2F9A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4" name="Freeform: Shape 1170">
              <a:extLst>
                <a:ext uri="{FF2B5EF4-FFF2-40B4-BE49-F238E27FC236}">
                  <a16:creationId xmlns:a16="http://schemas.microsoft.com/office/drawing/2014/main" id="{1A6A19F0-2C48-43F1-B0DB-B49EFFE55E17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5" name="Freeform: Shape 1171">
              <a:extLst>
                <a:ext uri="{FF2B5EF4-FFF2-40B4-BE49-F238E27FC236}">
                  <a16:creationId xmlns:a16="http://schemas.microsoft.com/office/drawing/2014/main" id="{BFFA98B2-29A6-4827-B0AD-14A7A40CCD07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6" name="Freeform: Shape 1172">
              <a:extLst>
                <a:ext uri="{FF2B5EF4-FFF2-40B4-BE49-F238E27FC236}">
                  <a16:creationId xmlns:a16="http://schemas.microsoft.com/office/drawing/2014/main" id="{4F999042-5972-4E3B-A3F0-11543E61EB2C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7" name="Freeform: Shape 1173">
              <a:extLst>
                <a:ext uri="{FF2B5EF4-FFF2-40B4-BE49-F238E27FC236}">
                  <a16:creationId xmlns:a16="http://schemas.microsoft.com/office/drawing/2014/main" id="{F0AD573E-6DBF-4643-AFA0-EFB1F8576D8B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8" name="Freeform: Shape 1174">
              <a:extLst>
                <a:ext uri="{FF2B5EF4-FFF2-40B4-BE49-F238E27FC236}">
                  <a16:creationId xmlns:a16="http://schemas.microsoft.com/office/drawing/2014/main" id="{6C0E4F98-1383-4442-AFC8-D01FFEB40D90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89" name="Freeform: Shape 1175">
              <a:extLst>
                <a:ext uri="{FF2B5EF4-FFF2-40B4-BE49-F238E27FC236}">
                  <a16:creationId xmlns:a16="http://schemas.microsoft.com/office/drawing/2014/main" id="{5EAD93F6-CA75-4D1C-B028-E1C60FBF0E31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0" name="Freeform: Shape 1176">
              <a:extLst>
                <a:ext uri="{FF2B5EF4-FFF2-40B4-BE49-F238E27FC236}">
                  <a16:creationId xmlns:a16="http://schemas.microsoft.com/office/drawing/2014/main" id="{B3EAAD5E-52D0-4C3D-949C-837DACB00836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1" name="Freeform: Shape 1177">
              <a:extLst>
                <a:ext uri="{FF2B5EF4-FFF2-40B4-BE49-F238E27FC236}">
                  <a16:creationId xmlns:a16="http://schemas.microsoft.com/office/drawing/2014/main" id="{9BB95FBC-9E12-4E17-87C2-A22EEE853EDE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2" name="Freeform: Shape 1178">
              <a:extLst>
                <a:ext uri="{FF2B5EF4-FFF2-40B4-BE49-F238E27FC236}">
                  <a16:creationId xmlns:a16="http://schemas.microsoft.com/office/drawing/2014/main" id="{41DEB13F-DED1-444A-B754-08D873D4AE64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3" name="Freeform: Shape 1179">
              <a:extLst>
                <a:ext uri="{FF2B5EF4-FFF2-40B4-BE49-F238E27FC236}">
                  <a16:creationId xmlns:a16="http://schemas.microsoft.com/office/drawing/2014/main" id="{CB1AD705-9A58-4E07-B993-FD4A61EA20A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4" name="Freeform: Shape 1180">
              <a:extLst>
                <a:ext uri="{FF2B5EF4-FFF2-40B4-BE49-F238E27FC236}">
                  <a16:creationId xmlns:a16="http://schemas.microsoft.com/office/drawing/2014/main" id="{04429EC3-9FD4-430F-9D63-91545EFF049D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5" name="Freeform: Shape 1181">
              <a:extLst>
                <a:ext uri="{FF2B5EF4-FFF2-40B4-BE49-F238E27FC236}">
                  <a16:creationId xmlns:a16="http://schemas.microsoft.com/office/drawing/2014/main" id="{DA7D9482-0056-4E4C-BBF1-C2D431348D6F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6" name="Freeform: Shape 1182">
              <a:extLst>
                <a:ext uri="{FF2B5EF4-FFF2-40B4-BE49-F238E27FC236}">
                  <a16:creationId xmlns:a16="http://schemas.microsoft.com/office/drawing/2014/main" id="{56EFC2B5-D863-47E0-84B6-83A676A0F46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7" name="Freeform: Shape 1183">
              <a:extLst>
                <a:ext uri="{FF2B5EF4-FFF2-40B4-BE49-F238E27FC236}">
                  <a16:creationId xmlns:a16="http://schemas.microsoft.com/office/drawing/2014/main" id="{D3D07652-4E7A-4DBE-8C1A-BCCCCA367B34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8" name="Freeform: Shape 1184">
              <a:extLst>
                <a:ext uri="{FF2B5EF4-FFF2-40B4-BE49-F238E27FC236}">
                  <a16:creationId xmlns:a16="http://schemas.microsoft.com/office/drawing/2014/main" id="{81DA10A0-B7F6-4BEC-A222-439AB42E45A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199" name="Freeform: Shape 1185">
              <a:extLst>
                <a:ext uri="{FF2B5EF4-FFF2-40B4-BE49-F238E27FC236}">
                  <a16:creationId xmlns:a16="http://schemas.microsoft.com/office/drawing/2014/main" id="{D384B4E6-A16B-4E02-A167-42200C1D490F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0" name="Freeform: Shape 1186">
              <a:extLst>
                <a:ext uri="{FF2B5EF4-FFF2-40B4-BE49-F238E27FC236}">
                  <a16:creationId xmlns:a16="http://schemas.microsoft.com/office/drawing/2014/main" id="{9066C783-9184-4B3E-B5D1-D81C74D5E5CF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1" name="Freeform: Shape 1187">
              <a:extLst>
                <a:ext uri="{FF2B5EF4-FFF2-40B4-BE49-F238E27FC236}">
                  <a16:creationId xmlns:a16="http://schemas.microsoft.com/office/drawing/2014/main" id="{A21CA49D-B390-406D-8408-40806945CFC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202" name="Freeform: Shape 1188">
              <a:extLst>
                <a:ext uri="{FF2B5EF4-FFF2-40B4-BE49-F238E27FC236}">
                  <a16:creationId xmlns:a16="http://schemas.microsoft.com/office/drawing/2014/main" id="{6C62D4D6-0A3C-4107-95B3-3EF773B6C58B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203" name="latent_circle">
            <a:hlinkClick r:id="" action="ppaction://media"/>
            <a:extLst>
              <a:ext uri="{FF2B5EF4-FFF2-40B4-BE49-F238E27FC236}">
                <a16:creationId xmlns:a16="http://schemas.microsoft.com/office/drawing/2014/main" id="{2DEAF749-EDF5-4BD7-9365-F0F2C8C8F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038" y="1479633"/>
            <a:ext cx="4979432" cy="402905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ABF67B92-D357-3632-2128-9CF4E827601F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Helvetica" panose="020B0604020202020204" pitchFamily="34" charset="0"/>
                <a:ea typeface="Lato" panose="020B0604020202020204" pitchFamily="34" charset="0"/>
                <a:cs typeface="Helvetica" panose="020B0604020202020204" pitchFamily="34" charset="0"/>
              </a:rPr>
              <a:t>encoder – decoder (autoencoder)</a:t>
            </a:r>
          </a:p>
        </p:txBody>
      </p:sp>
    </p:spTree>
    <p:extLst>
      <p:ext uri="{BB962C8B-B14F-4D97-AF65-F5344CB8AC3E}">
        <p14:creationId xmlns:p14="http://schemas.microsoft.com/office/powerpoint/2010/main" val="1266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4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257291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957">
            <a:extLst>
              <a:ext uri="{FF2B5EF4-FFF2-40B4-BE49-F238E27FC236}">
                <a16:creationId xmlns:a16="http://schemas.microsoft.com/office/drawing/2014/main" id="{6CD92BD5-1FCB-4133-9398-E221CF678467}"/>
              </a:ext>
            </a:extLst>
          </p:cNvPr>
          <p:cNvGrpSpPr/>
          <p:nvPr/>
        </p:nvGrpSpPr>
        <p:grpSpPr>
          <a:xfrm>
            <a:off x="4379061" y="2634099"/>
            <a:ext cx="3433878" cy="3372740"/>
            <a:chOff x="4379061" y="1678668"/>
            <a:chExt cx="3433878" cy="3372740"/>
          </a:xfrm>
        </p:grpSpPr>
        <p:sp>
          <p:nvSpPr>
            <p:cNvPr id="403" name="Freeform: Shape 958">
              <a:extLst>
                <a:ext uri="{FF2B5EF4-FFF2-40B4-BE49-F238E27FC236}">
                  <a16:creationId xmlns:a16="http://schemas.microsoft.com/office/drawing/2014/main" id="{05A9A884-821C-4E3E-A30B-553012F8227C}"/>
                </a:ext>
              </a:extLst>
            </p:cNvPr>
            <p:cNvSpPr/>
            <p:nvPr/>
          </p:nvSpPr>
          <p:spPr>
            <a:xfrm>
              <a:off x="4486052" y="1785657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4" name="Freeform: Shape 959">
              <a:extLst>
                <a:ext uri="{FF2B5EF4-FFF2-40B4-BE49-F238E27FC236}">
                  <a16:creationId xmlns:a16="http://schemas.microsoft.com/office/drawing/2014/main" id="{95C0C8DA-2FE9-4D1E-A2B6-4C45550CE5DA}"/>
                </a:ext>
              </a:extLst>
            </p:cNvPr>
            <p:cNvSpPr/>
            <p:nvPr/>
          </p:nvSpPr>
          <p:spPr>
            <a:xfrm>
              <a:off x="4486052" y="1785657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5" name="Freeform: Shape 960">
              <a:extLst>
                <a:ext uri="{FF2B5EF4-FFF2-40B4-BE49-F238E27FC236}">
                  <a16:creationId xmlns:a16="http://schemas.microsoft.com/office/drawing/2014/main" id="{850BBD6D-7583-417C-8F9E-629966CE7A53}"/>
                </a:ext>
              </a:extLst>
            </p:cNvPr>
            <p:cNvSpPr/>
            <p:nvPr/>
          </p:nvSpPr>
          <p:spPr>
            <a:xfrm>
              <a:off x="4486052" y="1785657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6" name="Freeform: Shape 961">
              <a:extLst>
                <a:ext uri="{FF2B5EF4-FFF2-40B4-BE49-F238E27FC236}">
                  <a16:creationId xmlns:a16="http://schemas.microsoft.com/office/drawing/2014/main" id="{48458169-7311-42C5-A172-928D67822718}"/>
                </a:ext>
              </a:extLst>
            </p:cNvPr>
            <p:cNvSpPr/>
            <p:nvPr/>
          </p:nvSpPr>
          <p:spPr>
            <a:xfrm>
              <a:off x="4486052" y="1785657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7" name="Freeform: Shape 962">
              <a:extLst>
                <a:ext uri="{FF2B5EF4-FFF2-40B4-BE49-F238E27FC236}">
                  <a16:creationId xmlns:a16="http://schemas.microsoft.com/office/drawing/2014/main" id="{A4652AFA-49B1-44EC-9DBC-C5243CC13433}"/>
                </a:ext>
              </a:extLst>
            </p:cNvPr>
            <p:cNvSpPr/>
            <p:nvPr/>
          </p:nvSpPr>
          <p:spPr>
            <a:xfrm>
              <a:off x="4486052" y="1785657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8" name="Freeform: Shape 963">
              <a:extLst>
                <a:ext uri="{FF2B5EF4-FFF2-40B4-BE49-F238E27FC236}">
                  <a16:creationId xmlns:a16="http://schemas.microsoft.com/office/drawing/2014/main" id="{673FDAD0-CBF1-49E3-8487-D1726553178A}"/>
                </a:ext>
              </a:extLst>
            </p:cNvPr>
            <p:cNvSpPr/>
            <p:nvPr/>
          </p:nvSpPr>
          <p:spPr>
            <a:xfrm>
              <a:off x="4486052" y="1785657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09" name="Freeform: Shape 964">
              <a:extLst>
                <a:ext uri="{FF2B5EF4-FFF2-40B4-BE49-F238E27FC236}">
                  <a16:creationId xmlns:a16="http://schemas.microsoft.com/office/drawing/2014/main" id="{C56EE194-A770-402A-A0B0-6F5A82798BFA}"/>
                </a:ext>
              </a:extLst>
            </p:cNvPr>
            <p:cNvSpPr/>
            <p:nvPr/>
          </p:nvSpPr>
          <p:spPr>
            <a:xfrm>
              <a:off x="4486052" y="1785657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0" name="Freeform: Shape 965">
              <a:extLst>
                <a:ext uri="{FF2B5EF4-FFF2-40B4-BE49-F238E27FC236}">
                  <a16:creationId xmlns:a16="http://schemas.microsoft.com/office/drawing/2014/main" id="{9CF369D2-67C4-458B-83B2-A895FADB435D}"/>
                </a:ext>
              </a:extLst>
            </p:cNvPr>
            <p:cNvSpPr/>
            <p:nvPr/>
          </p:nvSpPr>
          <p:spPr>
            <a:xfrm>
              <a:off x="4486052" y="1785657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1" name="Freeform: Shape 966">
              <a:extLst>
                <a:ext uri="{FF2B5EF4-FFF2-40B4-BE49-F238E27FC236}">
                  <a16:creationId xmlns:a16="http://schemas.microsoft.com/office/drawing/2014/main" id="{1B80CC2C-571E-4E36-83E2-592E224D7656}"/>
                </a:ext>
              </a:extLst>
            </p:cNvPr>
            <p:cNvSpPr/>
            <p:nvPr/>
          </p:nvSpPr>
          <p:spPr>
            <a:xfrm>
              <a:off x="4486052" y="210153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2" name="Freeform: Shape 967">
              <a:extLst>
                <a:ext uri="{FF2B5EF4-FFF2-40B4-BE49-F238E27FC236}">
                  <a16:creationId xmlns:a16="http://schemas.microsoft.com/office/drawing/2014/main" id="{AA0CE33F-389C-498E-A7D3-151353E83DBA}"/>
                </a:ext>
              </a:extLst>
            </p:cNvPr>
            <p:cNvSpPr/>
            <p:nvPr/>
          </p:nvSpPr>
          <p:spPr>
            <a:xfrm>
              <a:off x="4486052" y="210153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3" name="Freeform: Shape 968">
              <a:extLst>
                <a:ext uri="{FF2B5EF4-FFF2-40B4-BE49-F238E27FC236}">
                  <a16:creationId xmlns:a16="http://schemas.microsoft.com/office/drawing/2014/main" id="{94267EF9-8D23-4CCA-85A5-78BBE78D46B6}"/>
                </a:ext>
              </a:extLst>
            </p:cNvPr>
            <p:cNvSpPr/>
            <p:nvPr/>
          </p:nvSpPr>
          <p:spPr>
            <a:xfrm>
              <a:off x="4486052" y="210153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4" name="Freeform: Shape 969">
              <a:extLst>
                <a:ext uri="{FF2B5EF4-FFF2-40B4-BE49-F238E27FC236}">
                  <a16:creationId xmlns:a16="http://schemas.microsoft.com/office/drawing/2014/main" id="{BF1A6D63-C52D-4532-87BC-7AC11B7B74BE}"/>
                </a:ext>
              </a:extLst>
            </p:cNvPr>
            <p:cNvSpPr/>
            <p:nvPr/>
          </p:nvSpPr>
          <p:spPr>
            <a:xfrm>
              <a:off x="4486052" y="210153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5" name="Freeform: Shape 970">
              <a:extLst>
                <a:ext uri="{FF2B5EF4-FFF2-40B4-BE49-F238E27FC236}">
                  <a16:creationId xmlns:a16="http://schemas.microsoft.com/office/drawing/2014/main" id="{E6255763-D024-44AB-A114-EC91B15A7689}"/>
                </a:ext>
              </a:extLst>
            </p:cNvPr>
            <p:cNvSpPr/>
            <p:nvPr/>
          </p:nvSpPr>
          <p:spPr>
            <a:xfrm>
              <a:off x="4486052" y="210153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6" name="Freeform: Shape 971">
              <a:extLst>
                <a:ext uri="{FF2B5EF4-FFF2-40B4-BE49-F238E27FC236}">
                  <a16:creationId xmlns:a16="http://schemas.microsoft.com/office/drawing/2014/main" id="{313045E4-3DD5-436E-8335-BDCFA4858E0E}"/>
                </a:ext>
              </a:extLst>
            </p:cNvPr>
            <p:cNvSpPr/>
            <p:nvPr/>
          </p:nvSpPr>
          <p:spPr>
            <a:xfrm>
              <a:off x="4486052" y="210153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7" name="Freeform: Shape 972">
              <a:extLst>
                <a:ext uri="{FF2B5EF4-FFF2-40B4-BE49-F238E27FC236}">
                  <a16:creationId xmlns:a16="http://schemas.microsoft.com/office/drawing/2014/main" id="{0FC8D97C-623B-4043-B9C6-E514F740B873}"/>
                </a:ext>
              </a:extLst>
            </p:cNvPr>
            <p:cNvSpPr/>
            <p:nvPr/>
          </p:nvSpPr>
          <p:spPr>
            <a:xfrm>
              <a:off x="4486052" y="210153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8" name="Freeform: Shape 973">
              <a:extLst>
                <a:ext uri="{FF2B5EF4-FFF2-40B4-BE49-F238E27FC236}">
                  <a16:creationId xmlns:a16="http://schemas.microsoft.com/office/drawing/2014/main" id="{F1DC4F72-94E4-4845-BA55-F1EE030613B2}"/>
                </a:ext>
              </a:extLst>
            </p:cNvPr>
            <p:cNvSpPr/>
            <p:nvPr/>
          </p:nvSpPr>
          <p:spPr>
            <a:xfrm>
              <a:off x="4486052" y="2101534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19" name="Freeform: Shape 974">
              <a:extLst>
                <a:ext uri="{FF2B5EF4-FFF2-40B4-BE49-F238E27FC236}">
                  <a16:creationId xmlns:a16="http://schemas.microsoft.com/office/drawing/2014/main" id="{A41F55D0-AB7A-48CE-82F8-DCAFCCA1206C}"/>
                </a:ext>
              </a:extLst>
            </p:cNvPr>
            <p:cNvSpPr/>
            <p:nvPr/>
          </p:nvSpPr>
          <p:spPr>
            <a:xfrm>
              <a:off x="4486052" y="225947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0" name="Freeform: Shape 975">
              <a:extLst>
                <a:ext uri="{FF2B5EF4-FFF2-40B4-BE49-F238E27FC236}">
                  <a16:creationId xmlns:a16="http://schemas.microsoft.com/office/drawing/2014/main" id="{FE6C9D28-85EF-4C89-938C-B0258C5A0A46}"/>
                </a:ext>
              </a:extLst>
            </p:cNvPr>
            <p:cNvSpPr/>
            <p:nvPr/>
          </p:nvSpPr>
          <p:spPr>
            <a:xfrm>
              <a:off x="4486052" y="2417409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1" name="Freeform: Shape 976">
              <a:extLst>
                <a:ext uri="{FF2B5EF4-FFF2-40B4-BE49-F238E27FC236}">
                  <a16:creationId xmlns:a16="http://schemas.microsoft.com/office/drawing/2014/main" id="{9E0E521D-1E95-4627-B37A-3B5316EF6776}"/>
                </a:ext>
              </a:extLst>
            </p:cNvPr>
            <p:cNvSpPr/>
            <p:nvPr/>
          </p:nvSpPr>
          <p:spPr>
            <a:xfrm>
              <a:off x="4486052" y="2417409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2" name="Freeform: Shape 977">
              <a:extLst>
                <a:ext uri="{FF2B5EF4-FFF2-40B4-BE49-F238E27FC236}">
                  <a16:creationId xmlns:a16="http://schemas.microsoft.com/office/drawing/2014/main" id="{B4EAB383-7E66-4723-A651-D110D89833BB}"/>
                </a:ext>
              </a:extLst>
            </p:cNvPr>
            <p:cNvSpPr/>
            <p:nvPr/>
          </p:nvSpPr>
          <p:spPr>
            <a:xfrm>
              <a:off x="4486052" y="2417409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3" name="Freeform: Shape 978">
              <a:extLst>
                <a:ext uri="{FF2B5EF4-FFF2-40B4-BE49-F238E27FC236}">
                  <a16:creationId xmlns:a16="http://schemas.microsoft.com/office/drawing/2014/main" id="{AD72A4D0-9DA2-41E0-9642-8653391429BB}"/>
                </a:ext>
              </a:extLst>
            </p:cNvPr>
            <p:cNvSpPr/>
            <p:nvPr/>
          </p:nvSpPr>
          <p:spPr>
            <a:xfrm>
              <a:off x="4486052" y="2417409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4" name="Freeform: Shape 979">
              <a:extLst>
                <a:ext uri="{FF2B5EF4-FFF2-40B4-BE49-F238E27FC236}">
                  <a16:creationId xmlns:a16="http://schemas.microsoft.com/office/drawing/2014/main" id="{1DB9AF41-9D86-426A-826B-06A0B7AE1AA4}"/>
                </a:ext>
              </a:extLst>
            </p:cNvPr>
            <p:cNvSpPr/>
            <p:nvPr/>
          </p:nvSpPr>
          <p:spPr>
            <a:xfrm>
              <a:off x="4486052" y="2417409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5" name="Freeform: Shape 980">
              <a:extLst>
                <a:ext uri="{FF2B5EF4-FFF2-40B4-BE49-F238E27FC236}">
                  <a16:creationId xmlns:a16="http://schemas.microsoft.com/office/drawing/2014/main" id="{9D9195E2-73F4-4721-B74D-E9B2E4FB164A}"/>
                </a:ext>
              </a:extLst>
            </p:cNvPr>
            <p:cNvSpPr/>
            <p:nvPr/>
          </p:nvSpPr>
          <p:spPr>
            <a:xfrm>
              <a:off x="4486052" y="2417409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6" name="Freeform: Shape 981">
              <a:extLst>
                <a:ext uri="{FF2B5EF4-FFF2-40B4-BE49-F238E27FC236}">
                  <a16:creationId xmlns:a16="http://schemas.microsoft.com/office/drawing/2014/main" id="{EA858571-9E08-4D38-8DC5-353392467038}"/>
                </a:ext>
              </a:extLst>
            </p:cNvPr>
            <p:cNvSpPr/>
            <p:nvPr/>
          </p:nvSpPr>
          <p:spPr>
            <a:xfrm>
              <a:off x="4486052" y="2417409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7" name="Freeform: Shape 982">
              <a:extLst>
                <a:ext uri="{FF2B5EF4-FFF2-40B4-BE49-F238E27FC236}">
                  <a16:creationId xmlns:a16="http://schemas.microsoft.com/office/drawing/2014/main" id="{BD0DD76A-7E9E-4976-9C25-FFE38F03AA74}"/>
                </a:ext>
              </a:extLst>
            </p:cNvPr>
            <p:cNvSpPr/>
            <p:nvPr/>
          </p:nvSpPr>
          <p:spPr>
            <a:xfrm>
              <a:off x="4486052" y="225947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8" name="Freeform: Shape 983">
              <a:extLst>
                <a:ext uri="{FF2B5EF4-FFF2-40B4-BE49-F238E27FC236}">
                  <a16:creationId xmlns:a16="http://schemas.microsoft.com/office/drawing/2014/main" id="{B2D45F9F-647F-4868-88C6-B42DE3B52404}"/>
                </a:ext>
              </a:extLst>
            </p:cNvPr>
            <p:cNvSpPr/>
            <p:nvPr/>
          </p:nvSpPr>
          <p:spPr>
            <a:xfrm>
              <a:off x="4486052" y="257534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29" name="Freeform: Shape 984">
              <a:extLst>
                <a:ext uri="{FF2B5EF4-FFF2-40B4-BE49-F238E27FC236}">
                  <a16:creationId xmlns:a16="http://schemas.microsoft.com/office/drawing/2014/main" id="{92EA31F1-F8A9-4968-8E4E-9C7547EE8E9E}"/>
                </a:ext>
              </a:extLst>
            </p:cNvPr>
            <p:cNvSpPr/>
            <p:nvPr/>
          </p:nvSpPr>
          <p:spPr>
            <a:xfrm>
              <a:off x="4486052" y="273328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0" name="Freeform: Shape 985">
              <a:extLst>
                <a:ext uri="{FF2B5EF4-FFF2-40B4-BE49-F238E27FC236}">
                  <a16:creationId xmlns:a16="http://schemas.microsoft.com/office/drawing/2014/main" id="{4089EEC1-2342-409A-A37C-AFDB65FF8AD0}"/>
                </a:ext>
              </a:extLst>
            </p:cNvPr>
            <p:cNvSpPr/>
            <p:nvPr/>
          </p:nvSpPr>
          <p:spPr>
            <a:xfrm>
              <a:off x="4486052" y="273328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1" name="Freeform: Shape 986">
              <a:extLst>
                <a:ext uri="{FF2B5EF4-FFF2-40B4-BE49-F238E27FC236}">
                  <a16:creationId xmlns:a16="http://schemas.microsoft.com/office/drawing/2014/main" id="{02AB7D43-0DCD-4DB5-8659-9DD01281535A}"/>
                </a:ext>
              </a:extLst>
            </p:cNvPr>
            <p:cNvSpPr/>
            <p:nvPr/>
          </p:nvSpPr>
          <p:spPr>
            <a:xfrm>
              <a:off x="4486052" y="273328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2" name="Freeform: Shape 987">
              <a:extLst>
                <a:ext uri="{FF2B5EF4-FFF2-40B4-BE49-F238E27FC236}">
                  <a16:creationId xmlns:a16="http://schemas.microsoft.com/office/drawing/2014/main" id="{7F5BA728-7619-4866-A20F-8699F3E45548}"/>
                </a:ext>
              </a:extLst>
            </p:cNvPr>
            <p:cNvSpPr/>
            <p:nvPr/>
          </p:nvSpPr>
          <p:spPr>
            <a:xfrm>
              <a:off x="4486052" y="273328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3" name="Freeform: Shape 988">
              <a:extLst>
                <a:ext uri="{FF2B5EF4-FFF2-40B4-BE49-F238E27FC236}">
                  <a16:creationId xmlns:a16="http://schemas.microsoft.com/office/drawing/2014/main" id="{0AE51D43-499C-466F-A675-774F7FA8DEBB}"/>
                </a:ext>
              </a:extLst>
            </p:cNvPr>
            <p:cNvSpPr/>
            <p:nvPr/>
          </p:nvSpPr>
          <p:spPr>
            <a:xfrm>
              <a:off x="4486052" y="273328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4" name="Freeform: Shape 989">
              <a:extLst>
                <a:ext uri="{FF2B5EF4-FFF2-40B4-BE49-F238E27FC236}">
                  <a16:creationId xmlns:a16="http://schemas.microsoft.com/office/drawing/2014/main" id="{FE38C418-B88A-4023-9617-5E68885FF952}"/>
                </a:ext>
              </a:extLst>
            </p:cNvPr>
            <p:cNvSpPr/>
            <p:nvPr/>
          </p:nvSpPr>
          <p:spPr>
            <a:xfrm>
              <a:off x="4486052" y="2733286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5" name="Freeform: Shape 990">
              <a:extLst>
                <a:ext uri="{FF2B5EF4-FFF2-40B4-BE49-F238E27FC236}">
                  <a16:creationId xmlns:a16="http://schemas.microsoft.com/office/drawing/2014/main" id="{47C0630C-077E-4BC8-985A-4D405DB07B7C}"/>
                </a:ext>
              </a:extLst>
            </p:cNvPr>
            <p:cNvSpPr/>
            <p:nvPr/>
          </p:nvSpPr>
          <p:spPr>
            <a:xfrm>
              <a:off x="4486052" y="225947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6" name="Freeform: Shape 991">
              <a:extLst>
                <a:ext uri="{FF2B5EF4-FFF2-40B4-BE49-F238E27FC236}">
                  <a16:creationId xmlns:a16="http://schemas.microsoft.com/office/drawing/2014/main" id="{C91D1E6C-F7B2-493A-BEB9-5903B8DCCF5E}"/>
                </a:ext>
              </a:extLst>
            </p:cNvPr>
            <p:cNvSpPr/>
            <p:nvPr/>
          </p:nvSpPr>
          <p:spPr>
            <a:xfrm>
              <a:off x="4486052" y="257534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7" name="Freeform: Shape 992">
              <a:extLst>
                <a:ext uri="{FF2B5EF4-FFF2-40B4-BE49-F238E27FC236}">
                  <a16:creationId xmlns:a16="http://schemas.microsoft.com/office/drawing/2014/main" id="{03BB52F2-B75C-4585-815F-28A162D52094}"/>
                </a:ext>
              </a:extLst>
            </p:cNvPr>
            <p:cNvSpPr/>
            <p:nvPr/>
          </p:nvSpPr>
          <p:spPr>
            <a:xfrm>
              <a:off x="4486052" y="289122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8" name="Freeform: Shape 993">
              <a:extLst>
                <a:ext uri="{FF2B5EF4-FFF2-40B4-BE49-F238E27FC236}">
                  <a16:creationId xmlns:a16="http://schemas.microsoft.com/office/drawing/2014/main" id="{3CD4DB3B-99C7-447A-B4D6-306AAF060981}"/>
                </a:ext>
              </a:extLst>
            </p:cNvPr>
            <p:cNvSpPr/>
            <p:nvPr/>
          </p:nvSpPr>
          <p:spPr>
            <a:xfrm>
              <a:off x="4486052" y="3049161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39" name="Freeform: Shape 994">
              <a:extLst>
                <a:ext uri="{FF2B5EF4-FFF2-40B4-BE49-F238E27FC236}">
                  <a16:creationId xmlns:a16="http://schemas.microsoft.com/office/drawing/2014/main" id="{68FAC130-8ACE-401E-8BD2-8386AFEF3F3D}"/>
                </a:ext>
              </a:extLst>
            </p:cNvPr>
            <p:cNvSpPr/>
            <p:nvPr/>
          </p:nvSpPr>
          <p:spPr>
            <a:xfrm>
              <a:off x="4486052" y="3049161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0" name="Freeform: Shape 995">
              <a:extLst>
                <a:ext uri="{FF2B5EF4-FFF2-40B4-BE49-F238E27FC236}">
                  <a16:creationId xmlns:a16="http://schemas.microsoft.com/office/drawing/2014/main" id="{0FEEEBD3-E4A9-4593-B35E-02CA0FE00733}"/>
                </a:ext>
              </a:extLst>
            </p:cNvPr>
            <p:cNvSpPr/>
            <p:nvPr/>
          </p:nvSpPr>
          <p:spPr>
            <a:xfrm>
              <a:off x="4486052" y="3049161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1" name="Freeform: Shape 996">
              <a:extLst>
                <a:ext uri="{FF2B5EF4-FFF2-40B4-BE49-F238E27FC236}">
                  <a16:creationId xmlns:a16="http://schemas.microsoft.com/office/drawing/2014/main" id="{76EF7881-562A-4619-86DE-73908B2ADB08}"/>
                </a:ext>
              </a:extLst>
            </p:cNvPr>
            <p:cNvSpPr/>
            <p:nvPr/>
          </p:nvSpPr>
          <p:spPr>
            <a:xfrm>
              <a:off x="4486052" y="3049161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2" name="Freeform: Shape 997">
              <a:extLst>
                <a:ext uri="{FF2B5EF4-FFF2-40B4-BE49-F238E27FC236}">
                  <a16:creationId xmlns:a16="http://schemas.microsoft.com/office/drawing/2014/main" id="{E62567B0-3E3B-4503-BC28-CA7EEAD099F4}"/>
                </a:ext>
              </a:extLst>
            </p:cNvPr>
            <p:cNvSpPr/>
            <p:nvPr/>
          </p:nvSpPr>
          <p:spPr>
            <a:xfrm>
              <a:off x="4486052" y="3049161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3" name="Freeform: Shape 998">
              <a:extLst>
                <a:ext uri="{FF2B5EF4-FFF2-40B4-BE49-F238E27FC236}">
                  <a16:creationId xmlns:a16="http://schemas.microsoft.com/office/drawing/2014/main" id="{DA6E25B9-6228-4584-903F-1F1930180C7C}"/>
                </a:ext>
              </a:extLst>
            </p:cNvPr>
            <p:cNvSpPr/>
            <p:nvPr/>
          </p:nvSpPr>
          <p:spPr>
            <a:xfrm>
              <a:off x="4486052" y="225947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4" name="Freeform: Shape 999">
              <a:extLst>
                <a:ext uri="{FF2B5EF4-FFF2-40B4-BE49-F238E27FC236}">
                  <a16:creationId xmlns:a16="http://schemas.microsoft.com/office/drawing/2014/main" id="{D6695C53-976A-4130-8B1D-0F0023922F37}"/>
                </a:ext>
              </a:extLst>
            </p:cNvPr>
            <p:cNvSpPr/>
            <p:nvPr/>
          </p:nvSpPr>
          <p:spPr>
            <a:xfrm>
              <a:off x="4486052" y="257534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5" name="Freeform: Shape 1000">
              <a:extLst>
                <a:ext uri="{FF2B5EF4-FFF2-40B4-BE49-F238E27FC236}">
                  <a16:creationId xmlns:a16="http://schemas.microsoft.com/office/drawing/2014/main" id="{EE61B8AA-41DA-49C2-A468-8A1FB4934E49}"/>
                </a:ext>
              </a:extLst>
            </p:cNvPr>
            <p:cNvSpPr/>
            <p:nvPr/>
          </p:nvSpPr>
          <p:spPr>
            <a:xfrm>
              <a:off x="4486052" y="289122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6" name="Freeform: Shape 1001">
              <a:extLst>
                <a:ext uri="{FF2B5EF4-FFF2-40B4-BE49-F238E27FC236}">
                  <a16:creationId xmlns:a16="http://schemas.microsoft.com/office/drawing/2014/main" id="{738FA599-EB7C-496E-BCF3-0951F43831F2}"/>
                </a:ext>
              </a:extLst>
            </p:cNvPr>
            <p:cNvSpPr/>
            <p:nvPr/>
          </p:nvSpPr>
          <p:spPr>
            <a:xfrm>
              <a:off x="4486052" y="320710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7" name="Freeform: Shape 1002">
              <a:extLst>
                <a:ext uri="{FF2B5EF4-FFF2-40B4-BE49-F238E27FC236}">
                  <a16:creationId xmlns:a16="http://schemas.microsoft.com/office/drawing/2014/main" id="{8FB1FF2B-F115-4D66-A809-C3B23B4E236A}"/>
                </a:ext>
              </a:extLst>
            </p:cNvPr>
            <p:cNvSpPr/>
            <p:nvPr/>
          </p:nvSpPr>
          <p:spPr>
            <a:xfrm>
              <a:off x="4486052" y="336503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8" name="Freeform: Shape 1003">
              <a:extLst>
                <a:ext uri="{FF2B5EF4-FFF2-40B4-BE49-F238E27FC236}">
                  <a16:creationId xmlns:a16="http://schemas.microsoft.com/office/drawing/2014/main" id="{A38400A6-A277-4B31-91F1-2EF33D1CA90F}"/>
                </a:ext>
              </a:extLst>
            </p:cNvPr>
            <p:cNvSpPr/>
            <p:nvPr/>
          </p:nvSpPr>
          <p:spPr>
            <a:xfrm>
              <a:off x="4486052" y="336503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49" name="Freeform: Shape 1004">
              <a:extLst>
                <a:ext uri="{FF2B5EF4-FFF2-40B4-BE49-F238E27FC236}">
                  <a16:creationId xmlns:a16="http://schemas.microsoft.com/office/drawing/2014/main" id="{56B8597C-7EC5-4AF6-B2C2-C02EE9FDC058}"/>
                </a:ext>
              </a:extLst>
            </p:cNvPr>
            <p:cNvSpPr/>
            <p:nvPr/>
          </p:nvSpPr>
          <p:spPr>
            <a:xfrm>
              <a:off x="4486052" y="336503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0" name="Freeform: Shape 1005">
              <a:extLst>
                <a:ext uri="{FF2B5EF4-FFF2-40B4-BE49-F238E27FC236}">
                  <a16:creationId xmlns:a16="http://schemas.microsoft.com/office/drawing/2014/main" id="{7C67BA66-DAA3-45AA-94C2-56D45447355A}"/>
                </a:ext>
              </a:extLst>
            </p:cNvPr>
            <p:cNvSpPr/>
            <p:nvPr/>
          </p:nvSpPr>
          <p:spPr>
            <a:xfrm>
              <a:off x="4486052" y="336503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1" name="Freeform: Shape 1006">
              <a:extLst>
                <a:ext uri="{FF2B5EF4-FFF2-40B4-BE49-F238E27FC236}">
                  <a16:creationId xmlns:a16="http://schemas.microsoft.com/office/drawing/2014/main" id="{96AB14A4-9E8B-4BE0-926E-ED45BE114AB8}"/>
                </a:ext>
              </a:extLst>
            </p:cNvPr>
            <p:cNvSpPr/>
            <p:nvPr/>
          </p:nvSpPr>
          <p:spPr>
            <a:xfrm>
              <a:off x="4486052" y="2259472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2" name="Freeform: Shape 1007">
              <a:extLst>
                <a:ext uri="{FF2B5EF4-FFF2-40B4-BE49-F238E27FC236}">
                  <a16:creationId xmlns:a16="http://schemas.microsoft.com/office/drawing/2014/main" id="{07492DDD-9360-4B37-9A85-C98F7E8E17A8}"/>
                </a:ext>
              </a:extLst>
            </p:cNvPr>
            <p:cNvSpPr/>
            <p:nvPr/>
          </p:nvSpPr>
          <p:spPr>
            <a:xfrm>
              <a:off x="4486052" y="257534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3" name="Freeform: Shape 1008">
              <a:extLst>
                <a:ext uri="{FF2B5EF4-FFF2-40B4-BE49-F238E27FC236}">
                  <a16:creationId xmlns:a16="http://schemas.microsoft.com/office/drawing/2014/main" id="{608BCDC2-2BBD-4D57-A6D9-A1EBB49DC9A7}"/>
                </a:ext>
              </a:extLst>
            </p:cNvPr>
            <p:cNvSpPr/>
            <p:nvPr/>
          </p:nvSpPr>
          <p:spPr>
            <a:xfrm>
              <a:off x="4486052" y="289122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4" name="Freeform: Shape 1009">
              <a:extLst>
                <a:ext uri="{FF2B5EF4-FFF2-40B4-BE49-F238E27FC236}">
                  <a16:creationId xmlns:a16="http://schemas.microsoft.com/office/drawing/2014/main" id="{32CC833F-D301-46EE-BED9-1D4EB73D1507}"/>
                </a:ext>
              </a:extLst>
            </p:cNvPr>
            <p:cNvSpPr/>
            <p:nvPr/>
          </p:nvSpPr>
          <p:spPr>
            <a:xfrm>
              <a:off x="4486052" y="320710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5" name="Freeform: Shape 1010">
              <a:extLst>
                <a:ext uri="{FF2B5EF4-FFF2-40B4-BE49-F238E27FC236}">
                  <a16:creationId xmlns:a16="http://schemas.microsoft.com/office/drawing/2014/main" id="{BF68CA0E-7793-45C3-95B0-BA0F0D3BAE6D}"/>
                </a:ext>
              </a:extLst>
            </p:cNvPr>
            <p:cNvSpPr/>
            <p:nvPr/>
          </p:nvSpPr>
          <p:spPr>
            <a:xfrm>
              <a:off x="4486052" y="352297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6" name="Freeform: Shape 1011">
              <a:extLst>
                <a:ext uri="{FF2B5EF4-FFF2-40B4-BE49-F238E27FC236}">
                  <a16:creationId xmlns:a16="http://schemas.microsoft.com/office/drawing/2014/main" id="{E8FECBFE-924F-4FB1-9B6F-EA8DFD171CBF}"/>
                </a:ext>
              </a:extLst>
            </p:cNvPr>
            <p:cNvSpPr/>
            <p:nvPr/>
          </p:nvSpPr>
          <p:spPr>
            <a:xfrm>
              <a:off x="4486052" y="3680913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7" name="Freeform: Shape 1012">
              <a:extLst>
                <a:ext uri="{FF2B5EF4-FFF2-40B4-BE49-F238E27FC236}">
                  <a16:creationId xmlns:a16="http://schemas.microsoft.com/office/drawing/2014/main" id="{47508958-E779-4069-A628-07C1D1BF1830}"/>
                </a:ext>
              </a:extLst>
            </p:cNvPr>
            <p:cNvSpPr/>
            <p:nvPr/>
          </p:nvSpPr>
          <p:spPr>
            <a:xfrm>
              <a:off x="4486052" y="3680913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8" name="Freeform: Shape 1013">
              <a:extLst>
                <a:ext uri="{FF2B5EF4-FFF2-40B4-BE49-F238E27FC236}">
                  <a16:creationId xmlns:a16="http://schemas.microsoft.com/office/drawing/2014/main" id="{D18FA66F-21F8-42B1-A8BA-9631CC9EC1A8}"/>
                </a:ext>
              </a:extLst>
            </p:cNvPr>
            <p:cNvSpPr/>
            <p:nvPr/>
          </p:nvSpPr>
          <p:spPr>
            <a:xfrm>
              <a:off x="4486052" y="3680913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59" name="Freeform: Shape 1014">
              <a:extLst>
                <a:ext uri="{FF2B5EF4-FFF2-40B4-BE49-F238E27FC236}">
                  <a16:creationId xmlns:a16="http://schemas.microsoft.com/office/drawing/2014/main" id="{7633D190-A733-494E-9600-A290CAD2B1EC}"/>
                </a:ext>
              </a:extLst>
            </p:cNvPr>
            <p:cNvSpPr/>
            <p:nvPr/>
          </p:nvSpPr>
          <p:spPr>
            <a:xfrm>
              <a:off x="4486052" y="2259472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0" name="Freeform: Shape 1015">
              <a:extLst>
                <a:ext uri="{FF2B5EF4-FFF2-40B4-BE49-F238E27FC236}">
                  <a16:creationId xmlns:a16="http://schemas.microsoft.com/office/drawing/2014/main" id="{D3F268F0-F8DC-4AD4-906D-7CBF57957519}"/>
                </a:ext>
              </a:extLst>
            </p:cNvPr>
            <p:cNvSpPr/>
            <p:nvPr/>
          </p:nvSpPr>
          <p:spPr>
            <a:xfrm>
              <a:off x="4486052" y="2575348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1" name="Freeform: Shape 1016">
              <a:extLst>
                <a:ext uri="{FF2B5EF4-FFF2-40B4-BE49-F238E27FC236}">
                  <a16:creationId xmlns:a16="http://schemas.microsoft.com/office/drawing/2014/main" id="{478475E1-84ED-4E4B-892E-47F17226FA01}"/>
                </a:ext>
              </a:extLst>
            </p:cNvPr>
            <p:cNvSpPr/>
            <p:nvPr/>
          </p:nvSpPr>
          <p:spPr>
            <a:xfrm>
              <a:off x="4486052" y="289122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2" name="Freeform: Shape 1017">
              <a:extLst>
                <a:ext uri="{FF2B5EF4-FFF2-40B4-BE49-F238E27FC236}">
                  <a16:creationId xmlns:a16="http://schemas.microsoft.com/office/drawing/2014/main" id="{B47BDF32-E2C2-4A13-B169-7E9BB6E7FB74}"/>
                </a:ext>
              </a:extLst>
            </p:cNvPr>
            <p:cNvSpPr/>
            <p:nvPr/>
          </p:nvSpPr>
          <p:spPr>
            <a:xfrm>
              <a:off x="4486052" y="3207100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3" name="Freeform: Shape 1018">
              <a:extLst>
                <a:ext uri="{FF2B5EF4-FFF2-40B4-BE49-F238E27FC236}">
                  <a16:creationId xmlns:a16="http://schemas.microsoft.com/office/drawing/2014/main" id="{EAADB571-3891-4EA6-B62C-00AB0BF3FDA7}"/>
                </a:ext>
              </a:extLst>
            </p:cNvPr>
            <p:cNvSpPr/>
            <p:nvPr/>
          </p:nvSpPr>
          <p:spPr>
            <a:xfrm>
              <a:off x="4486052" y="352297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4" name="Freeform: Shape 1019">
              <a:extLst>
                <a:ext uri="{FF2B5EF4-FFF2-40B4-BE49-F238E27FC236}">
                  <a16:creationId xmlns:a16="http://schemas.microsoft.com/office/drawing/2014/main" id="{CA3DB6EE-D4E7-4719-9B85-7CB95D944226}"/>
                </a:ext>
              </a:extLst>
            </p:cNvPr>
            <p:cNvSpPr/>
            <p:nvPr/>
          </p:nvSpPr>
          <p:spPr>
            <a:xfrm>
              <a:off x="4486052" y="3838852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5" name="Freeform: Shape 1020">
              <a:extLst>
                <a:ext uri="{FF2B5EF4-FFF2-40B4-BE49-F238E27FC236}">
                  <a16:creationId xmlns:a16="http://schemas.microsoft.com/office/drawing/2014/main" id="{AC691A84-C442-44E3-8C7C-4B3E345EE2A0}"/>
                </a:ext>
              </a:extLst>
            </p:cNvPr>
            <p:cNvSpPr/>
            <p:nvPr/>
          </p:nvSpPr>
          <p:spPr>
            <a:xfrm>
              <a:off x="4486052" y="399679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6" name="Freeform: Shape 1021">
              <a:extLst>
                <a:ext uri="{FF2B5EF4-FFF2-40B4-BE49-F238E27FC236}">
                  <a16:creationId xmlns:a16="http://schemas.microsoft.com/office/drawing/2014/main" id="{F8F11E4D-F0C7-4D2D-A447-C0ACCB14E77F}"/>
                </a:ext>
              </a:extLst>
            </p:cNvPr>
            <p:cNvSpPr/>
            <p:nvPr/>
          </p:nvSpPr>
          <p:spPr>
            <a:xfrm>
              <a:off x="4486052" y="399679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7" name="Freeform: Shape 1022">
              <a:extLst>
                <a:ext uri="{FF2B5EF4-FFF2-40B4-BE49-F238E27FC236}">
                  <a16:creationId xmlns:a16="http://schemas.microsoft.com/office/drawing/2014/main" id="{D20528AF-AB6D-4036-A45C-62E58272F5F2}"/>
                </a:ext>
              </a:extLst>
            </p:cNvPr>
            <p:cNvSpPr/>
            <p:nvPr/>
          </p:nvSpPr>
          <p:spPr>
            <a:xfrm>
              <a:off x="4486052" y="2259472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8" name="Freeform: Shape 1023">
              <a:extLst>
                <a:ext uri="{FF2B5EF4-FFF2-40B4-BE49-F238E27FC236}">
                  <a16:creationId xmlns:a16="http://schemas.microsoft.com/office/drawing/2014/main" id="{46C0370A-D8F0-423C-9F16-8C77B8BEE3CB}"/>
                </a:ext>
              </a:extLst>
            </p:cNvPr>
            <p:cNvSpPr/>
            <p:nvPr/>
          </p:nvSpPr>
          <p:spPr>
            <a:xfrm>
              <a:off x="4486052" y="2575348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69" name="Freeform: Shape 1024">
              <a:extLst>
                <a:ext uri="{FF2B5EF4-FFF2-40B4-BE49-F238E27FC236}">
                  <a16:creationId xmlns:a16="http://schemas.microsoft.com/office/drawing/2014/main" id="{074057FA-4632-4C01-A449-287C1014B836}"/>
                </a:ext>
              </a:extLst>
            </p:cNvPr>
            <p:cNvSpPr/>
            <p:nvPr/>
          </p:nvSpPr>
          <p:spPr>
            <a:xfrm>
              <a:off x="4486052" y="289122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0" name="Freeform: Shape 1025">
              <a:extLst>
                <a:ext uri="{FF2B5EF4-FFF2-40B4-BE49-F238E27FC236}">
                  <a16:creationId xmlns:a16="http://schemas.microsoft.com/office/drawing/2014/main" id="{DA2DA1E5-039A-48CF-B513-499F3BF0AE1B}"/>
                </a:ext>
              </a:extLst>
            </p:cNvPr>
            <p:cNvSpPr/>
            <p:nvPr/>
          </p:nvSpPr>
          <p:spPr>
            <a:xfrm>
              <a:off x="4486052" y="3207100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1" name="Freeform: Shape 1026">
              <a:extLst>
                <a:ext uri="{FF2B5EF4-FFF2-40B4-BE49-F238E27FC236}">
                  <a16:creationId xmlns:a16="http://schemas.microsoft.com/office/drawing/2014/main" id="{55C2B965-C55B-48CC-B45E-701C866EAAF3}"/>
                </a:ext>
              </a:extLst>
            </p:cNvPr>
            <p:cNvSpPr/>
            <p:nvPr/>
          </p:nvSpPr>
          <p:spPr>
            <a:xfrm>
              <a:off x="4486052" y="352297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2" name="Freeform: Shape 1027">
              <a:extLst>
                <a:ext uri="{FF2B5EF4-FFF2-40B4-BE49-F238E27FC236}">
                  <a16:creationId xmlns:a16="http://schemas.microsoft.com/office/drawing/2014/main" id="{5FE59978-4B22-4DB5-926B-51322D22A039}"/>
                </a:ext>
              </a:extLst>
            </p:cNvPr>
            <p:cNvSpPr/>
            <p:nvPr/>
          </p:nvSpPr>
          <p:spPr>
            <a:xfrm>
              <a:off x="4486052" y="3838852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3" name="Freeform: Shape 1028">
              <a:extLst>
                <a:ext uri="{FF2B5EF4-FFF2-40B4-BE49-F238E27FC236}">
                  <a16:creationId xmlns:a16="http://schemas.microsoft.com/office/drawing/2014/main" id="{374B0D04-9449-44A5-A7DC-478906C89C18}"/>
                </a:ext>
              </a:extLst>
            </p:cNvPr>
            <p:cNvSpPr/>
            <p:nvPr/>
          </p:nvSpPr>
          <p:spPr>
            <a:xfrm>
              <a:off x="4486052" y="415472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4" name="Freeform: Shape 1029">
              <a:extLst>
                <a:ext uri="{FF2B5EF4-FFF2-40B4-BE49-F238E27FC236}">
                  <a16:creationId xmlns:a16="http://schemas.microsoft.com/office/drawing/2014/main" id="{7CEAE01A-B8AD-4960-8A6A-9C0125DBB8C4}"/>
                </a:ext>
              </a:extLst>
            </p:cNvPr>
            <p:cNvSpPr/>
            <p:nvPr/>
          </p:nvSpPr>
          <p:spPr>
            <a:xfrm>
              <a:off x="4486052" y="4312665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5" name="Freeform: Shape 1030">
              <a:extLst>
                <a:ext uri="{FF2B5EF4-FFF2-40B4-BE49-F238E27FC236}">
                  <a16:creationId xmlns:a16="http://schemas.microsoft.com/office/drawing/2014/main" id="{8E8AFD13-9183-46E2-99DC-5569DF9768E5}"/>
                </a:ext>
              </a:extLst>
            </p:cNvPr>
            <p:cNvSpPr/>
            <p:nvPr/>
          </p:nvSpPr>
          <p:spPr>
            <a:xfrm>
              <a:off x="4486052" y="2259472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6" name="Freeform: Shape 1031">
              <a:extLst>
                <a:ext uri="{FF2B5EF4-FFF2-40B4-BE49-F238E27FC236}">
                  <a16:creationId xmlns:a16="http://schemas.microsoft.com/office/drawing/2014/main" id="{5DEE586F-08EA-48B1-9FD7-DDFCAF570747}"/>
                </a:ext>
              </a:extLst>
            </p:cNvPr>
            <p:cNvSpPr/>
            <p:nvPr/>
          </p:nvSpPr>
          <p:spPr>
            <a:xfrm>
              <a:off x="4486052" y="2575348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7" name="Freeform: Shape 1032">
              <a:extLst>
                <a:ext uri="{FF2B5EF4-FFF2-40B4-BE49-F238E27FC236}">
                  <a16:creationId xmlns:a16="http://schemas.microsoft.com/office/drawing/2014/main" id="{10195E00-5F16-4511-BC0E-E903B17E3AB9}"/>
                </a:ext>
              </a:extLst>
            </p:cNvPr>
            <p:cNvSpPr/>
            <p:nvPr/>
          </p:nvSpPr>
          <p:spPr>
            <a:xfrm>
              <a:off x="4486052" y="289122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8" name="Freeform: Shape 1033">
              <a:extLst>
                <a:ext uri="{FF2B5EF4-FFF2-40B4-BE49-F238E27FC236}">
                  <a16:creationId xmlns:a16="http://schemas.microsoft.com/office/drawing/2014/main" id="{37AC1FCB-678C-4F98-813D-BE5766B099A3}"/>
                </a:ext>
              </a:extLst>
            </p:cNvPr>
            <p:cNvSpPr/>
            <p:nvPr/>
          </p:nvSpPr>
          <p:spPr>
            <a:xfrm>
              <a:off x="4486052" y="3207100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79" name="Freeform: Shape 1034">
              <a:extLst>
                <a:ext uri="{FF2B5EF4-FFF2-40B4-BE49-F238E27FC236}">
                  <a16:creationId xmlns:a16="http://schemas.microsoft.com/office/drawing/2014/main" id="{BB13A237-42D5-46DE-A9A4-7B8AC401A4E6}"/>
                </a:ext>
              </a:extLst>
            </p:cNvPr>
            <p:cNvSpPr/>
            <p:nvPr/>
          </p:nvSpPr>
          <p:spPr>
            <a:xfrm>
              <a:off x="4486052" y="352297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0" name="Freeform: Shape 1035">
              <a:extLst>
                <a:ext uri="{FF2B5EF4-FFF2-40B4-BE49-F238E27FC236}">
                  <a16:creationId xmlns:a16="http://schemas.microsoft.com/office/drawing/2014/main" id="{2C314568-FECA-439B-A292-F894986B850B}"/>
                </a:ext>
              </a:extLst>
            </p:cNvPr>
            <p:cNvSpPr/>
            <p:nvPr/>
          </p:nvSpPr>
          <p:spPr>
            <a:xfrm>
              <a:off x="4486052" y="3838852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1" name="Freeform: Shape 1036">
              <a:extLst>
                <a:ext uri="{FF2B5EF4-FFF2-40B4-BE49-F238E27FC236}">
                  <a16:creationId xmlns:a16="http://schemas.microsoft.com/office/drawing/2014/main" id="{6DD92494-9341-4DE5-8B50-36860251A48A}"/>
                </a:ext>
              </a:extLst>
            </p:cNvPr>
            <p:cNvSpPr/>
            <p:nvPr/>
          </p:nvSpPr>
          <p:spPr>
            <a:xfrm>
              <a:off x="4486052" y="415472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2" name="Freeform: Shape 1037">
              <a:extLst>
                <a:ext uri="{FF2B5EF4-FFF2-40B4-BE49-F238E27FC236}">
                  <a16:creationId xmlns:a16="http://schemas.microsoft.com/office/drawing/2014/main" id="{056FCFA9-4ECC-4D65-B2F6-4FAE2270342A}"/>
                </a:ext>
              </a:extLst>
            </p:cNvPr>
            <p:cNvSpPr/>
            <p:nvPr/>
          </p:nvSpPr>
          <p:spPr>
            <a:xfrm>
              <a:off x="4486052" y="447060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3" name="Freeform: Shape 1038">
              <a:extLst>
                <a:ext uri="{FF2B5EF4-FFF2-40B4-BE49-F238E27FC236}">
                  <a16:creationId xmlns:a16="http://schemas.microsoft.com/office/drawing/2014/main" id="{355F1390-C6D6-4E2E-8F54-4EF93CEE5D50}"/>
                </a:ext>
              </a:extLst>
            </p:cNvPr>
            <p:cNvSpPr/>
            <p:nvPr/>
          </p:nvSpPr>
          <p:spPr>
            <a:xfrm>
              <a:off x="4486052" y="2259472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4" name="Freeform: Shape 1039">
              <a:extLst>
                <a:ext uri="{FF2B5EF4-FFF2-40B4-BE49-F238E27FC236}">
                  <a16:creationId xmlns:a16="http://schemas.microsoft.com/office/drawing/2014/main" id="{EB870C9A-B7BC-4744-B27B-700351C7916A}"/>
                </a:ext>
              </a:extLst>
            </p:cNvPr>
            <p:cNvSpPr/>
            <p:nvPr/>
          </p:nvSpPr>
          <p:spPr>
            <a:xfrm>
              <a:off x="4486052" y="2575348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5" name="Freeform: Shape 1040">
              <a:extLst>
                <a:ext uri="{FF2B5EF4-FFF2-40B4-BE49-F238E27FC236}">
                  <a16:creationId xmlns:a16="http://schemas.microsoft.com/office/drawing/2014/main" id="{C5248B4B-99D2-4CCE-85B0-CE1FD92C7CEB}"/>
                </a:ext>
              </a:extLst>
            </p:cNvPr>
            <p:cNvSpPr/>
            <p:nvPr/>
          </p:nvSpPr>
          <p:spPr>
            <a:xfrm>
              <a:off x="4486052" y="289122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6" name="Freeform: Shape 1041">
              <a:extLst>
                <a:ext uri="{FF2B5EF4-FFF2-40B4-BE49-F238E27FC236}">
                  <a16:creationId xmlns:a16="http://schemas.microsoft.com/office/drawing/2014/main" id="{F07D79A0-BF28-4C63-9700-E39DDE33707B}"/>
                </a:ext>
              </a:extLst>
            </p:cNvPr>
            <p:cNvSpPr/>
            <p:nvPr/>
          </p:nvSpPr>
          <p:spPr>
            <a:xfrm>
              <a:off x="4486052" y="3207100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7" name="Freeform: Shape 1042">
              <a:extLst>
                <a:ext uri="{FF2B5EF4-FFF2-40B4-BE49-F238E27FC236}">
                  <a16:creationId xmlns:a16="http://schemas.microsoft.com/office/drawing/2014/main" id="{16385F8B-A0B6-4577-8979-0AC06D00599B}"/>
                </a:ext>
              </a:extLst>
            </p:cNvPr>
            <p:cNvSpPr/>
            <p:nvPr/>
          </p:nvSpPr>
          <p:spPr>
            <a:xfrm>
              <a:off x="4486052" y="352297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8" name="Freeform: Shape 1043">
              <a:extLst>
                <a:ext uri="{FF2B5EF4-FFF2-40B4-BE49-F238E27FC236}">
                  <a16:creationId xmlns:a16="http://schemas.microsoft.com/office/drawing/2014/main" id="{4DF57523-3A7E-40D7-821A-600502161155}"/>
                </a:ext>
              </a:extLst>
            </p:cNvPr>
            <p:cNvSpPr/>
            <p:nvPr/>
          </p:nvSpPr>
          <p:spPr>
            <a:xfrm>
              <a:off x="4486052" y="3838852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89" name="Freeform: Shape 1044">
              <a:extLst>
                <a:ext uri="{FF2B5EF4-FFF2-40B4-BE49-F238E27FC236}">
                  <a16:creationId xmlns:a16="http://schemas.microsoft.com/office/drawing/2014/main" id="{4AE66692-AA8D-4353-8884-5C97D6B001EB}"/>
                </a:ext>
              </a:extLst>
            </p:cNvPr>
            <p:cNvSpPr/>
            <p:nvPr/>
          </p:nvSpPr>
          <p:spPr>
            <a:xfrm>
              <a:off x="4486052" y="415472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0" name="Freeform: Shape 1045">
              <a:extLst>
                <a:ext uri="{FF2B5EF4-FFF2-40B4-BE49-F238E27FC236}">
                  <a16:creationId xmlns:a16="http://schemas.microsoft.com/office/drawing/2014/main" id="{0F2EB1CA-111C-4F2C-9F50-BF9AE32FDB74}"/>
                </a:ext>
              </a:extLst>
            </p:cNvPr>
            <p:cNvSpPr/>
            <p:nvPr/>
          </p:nvSpPr>
          <p:spPr>
            <a:xfrm>
              <a:off x="4486052" y="447060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1" name="Freeform: Shape 1046">
              <a:extLst>
                <a:ext uri="{FF2B5EF4-FFF2-40B4-BE49-F238E27FC236}">
                  <a16:creationId xmlns:a16="http://schemas.microsoft.com/office/drawing/2014/main" id="{0976C76E-7C0D-45FD-9FAC-9D24AB646925}"/>
                </a:ext>
              </a:extLst>
            </p:cNvPr>
            <p:cNvSpPr/>
            <p:nvPr/>
          </p:nvSpPr>
          <p:spPr>
            <a:xfrm>
              <a:off x="4888539" y="225947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2" name="Freeform: Shape 1047">
              <a:extLst>
                <a:ext uri="{FF2B5EF4-FFF2-40B4-BE49-F238E27FC236}">
                  <a16:creationId xmlns:a16="http://schemas.microsoft.com/office/drawing/2014/main" id="{AB38FE8E-69CD-415A-B914-43BEE8C8A5DB}"/>
                </a:ext>
              </a:extLst>
            </p:cNvPr>
            <p:cNvSpPr/>
            <p:nvPr/>
          </p:nvSpPr>
          <p:spPr>
            <a:xfrm>
              <a:off x="4888539" y="225947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3" name="Freeform: Shape 1048">
              <a:extLst>
                <a:ext uri="{FF2B5EF4-FFF2-40B4-BE49-F238E27FC236}">
                  <a16:creationId xmlns:a16="http://schemas.microsoft.com/office/drawing/2014/main" id="{46DCF546-4217-426E-8D55-AA2915656542}"/>
                </a:ext>
              </a:extLst>
            </p:cNvPr>
            <p:cNvSpPr/>
            <p:nvPr/>
          </p:nvSpPr>
          <p:spPr>
            <a:xfrm>
              <a:off x="4888539" y="2259472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4" name="Freeform: Shape 1049">
              <a:extLst>
                <a:ext uri="{FF2B5EF4-FFF2-40B4-BE49-F238E27FC236}">
                  <a16:creationId xmlns:a16="http://schemas.microsoft.com/office/drawing/2014/main" id="{959B671B-AA5F-415C-9827-39264B4CF629}"/>
                </a:ext>
              </a:extLst>
            </p:cNvPr>
            <p:cNvSpPr/>
            <p:nvPr/>
          </p:nvSpPr>
          <p:spPr>
            <a:xfrm>
              <a:off x="4888539" y="2259472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5" name="Freeform: Shape 1050">
              <a:extLst>
                <a:ext uri="{FF2B5EF4-FFF2-40B4-BE49-F238E27FC236}">
                  <a16:creationId xmlns:a16="http://schemas.microsoft.com/office/drawing/2014/main" id="{9851F943-05FC-48C5-AE90-8F94BC9F9E17}"/>
                </a:ext>
              </a:extLst>
            </p:cNvPr>
            <p:cNvSpPr/>
            <p:nvPr/>
          </p:nvSpPr>
          <p:spPr>
            <a:xfrm>
              <a:off x="4888539" y="2259472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6" name="Freeform: Shape 1051">
              <a:extLst>
                <a:ext uri="{FF2B5EF4-FFF2-40B4-BE49-F238E27FC236}">
                  <a16:creationId xmlns:a16="http://schemas.microsoft.com/office/drawing/2014/main" id="{9B93E2D8-C1E1-4256-BE04-4293337C534C}"/>
                </a:ext>
              </a:extLst>
            </p:cNvPr>
            <p:cNvSpPr/>
            <p:nvPr/>
          </p:nvSpPr>
          <p:spPr>
            <a:xfrm>
              <a:off x="4888539" y="2259472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7" name="Freeform: Shape 1052">
              <a:extLst>
                <a:ext uri="{FF2B5EF4-FFF2-40B4-BE49-F238E27FC236}">
                  <a16:creationId xmlns:a16="http://schemas.microsoft.com/office/drawing/2014/main" id="{6879BC13-3422-409C-88FF-E4D62999CAF0}"/>
                </a:ext>
              </a:extLst>
            </p:cNvPr>
            <p:cNvSpPr/>
            <p:nvPr/>
          </p:nvSpPr>
          <p:spPr>
            <a:xfrm>
              <a:off x="4888539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8" name="Freeform: Shape 1053">
              <a:extLst>
                <a:ext uri="{FF2B5EF4-FFF2-40B4-BE49-F238E27FC236}">
                  <a16:creationId xmlns:a16="http://schemas.microsoft.com/office/drawing/2014/main" id="{4D5442B3-110C-48C5-96FA-BDDDAB8A156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499" name="Freeform: Shape 1054">
              <a:extLst>
                <a:ext uri="{FF2B5EF4-FFF2-40B4-BE49-F238E27FC236}">
                  <a16:creationId xmlns:a16="http://schemas.microsoft.com/office/drawing/2014/main" id="{3B8F282E-D084-43B9-AD55-E4087190DCC9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0" name="Freeform: Shape 1055">
              <a:extLst>
                <a:ext uri="{FF2B5EF4-FFF2-40B4-BE49-F238E27FC236}">
                  <a16:creationId xmlns:a16="http://schemas.microsoft.com/office/drawing/2014/main" id="{020542C1-2B65-4EC4-926B-5375DDA9792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1" name="Freeform: Shape 1056">
              <a:extLst>
                <a:ext uri="{FF2B5EF4-FFF2-40B4-BE49-F238E27FC236}">
                  <a16:creationId xmlns:a16="http://schemas.microsoft.com/office/drawing/2014/main" id="{BBA68F9F-08F4-46BE-A297-765BA33C0AE3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2" name="Freeform: Shape 1057">
              <a:extLst>
                <a:ext uri="{FF2B5EF4-FFF2-40B4-BE49-F238E27FC236}">
                  <a16:creationId xmlns:a16="http://schemas.microsoft.com/office/drawing/2014/main" id="{8E43DF7F-3A38-464E-9491-A0B58F290ECA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3" name="Freeform: Shape 1058">
              <a:extLst>
                <a:ext uri="{FF2B5EF4-FFF2-40B4-BE49-F238E27FC236}">
                  <a16:creationId xmlns:a16="http://schemas.microsoft.com/office/drawing/2014/main" id="{2CF07DB4-FBC4-4BED-80EE-8EB94ECB1EA3}"/>
                </a:ext>
              </a:extLst>
            </p:cNvPr>
            <p:cNvSpPr/>
            <p:nvPr/>
          </p:nvSpPr>
          <p:spPr>
            <a:xfrm>
              <a:off x="4888539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4" name="Freeform: Shape 1059">
              <a:extLst>
                <a:ext uri="{FF2B5EF4-FFF2-40B4-BE49-F238E27FC236}">
                  <a16:creationId xmlns:a16="http://schemas.microsoft.com/office/drawing/2014/main" id="{E5E0627D-BA67-4FF3-9BB3-FB44FC8DF0D4}"/>
                </a:ext>
              </a:extLst>
            </p:cNvPr>
            <p:cNvSpPr/>
            <p:nvPr/>
          </p:nvSpPr>
          <p:spPr>
            <a:xfrm>
              <a:off x="4888539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5" name="Freeform: Shape 1060">
              <a:extLst>
                <a:ext uri="{FF2B5EF4-FFF2-40B4-BE49-F238E27FC236}">
                  <a16:creationId xmlns:a16="http://schemas.microsoft.com/office/drawing/2014/main" id="{DD770327-1EBC-4EAA-B2C1-DBF8FF05EFB6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6" name="Freeform: Shape 1061">
              <a:extLst>
                <a:ext uri="{FF2B5EF4-FFF2-40B4-BE49-F238E27FC236}">
                  <a16:creationId xmlns:a16="http://schemas.microsoft.com/office/drawing/2014/main" id="{36C9AEA6-743C-4E8A-8070-889452053B98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7" name="Freeform: Shape 1062">
              <a:extLst>
                <a:ext uri="{FF2B5EF4-FFF2-40B4-BE49-F238E27FC236}">
                  <a16:creationId xmlns:a16="http://schemas.microsoft.com/office/drawing/2014/main" id="{15AC1F61-2D5E-4450-8D7E-2A1E8BE6D1DC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8" name="Freeform: Shape 1063">
              <a:extLst>
                <a:ext uri="{FF2B5EF4-FFF2-40B4-BE49-F238E27FC236}">
                  <a16:creationId xmlns:a16="http://schemas.microsoft.com/office/drawing/2014/main" id="{6A0AE731-67AA-45AB-ACD8-A5C5B4FC701B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09" name="Freeform: Shape 1064">
              <a:extLst>
                <a:ext uri="{FF2B5EF4-FFF2-40B4-BE49-F238E27FC236}">
                  <a16:creationId xmlns:a16="http://schemas.microsoft.com/office/drawing/2014/main" id="{1F032EB1-519D-4A2A-BBA3-E121ABF0B72A}"/>
                </a:ext>
              </a:extLst>
            </p:cNvPr>
            <p:cNvSpPr/>
            <p:nvPr/>
          </p:nvSpPr>
          <p:spPr>
            <a:xfrm>
              <a:off x="4888539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0" name="Freeform: Shape 1065">
              <a:extLst>
                <a:ext uri="{FF2B5EF4-FFF2-40B4-BE49-F238E27FC236}">
                  <a16:creationId xmlns:a16="http://schemas.microsoft.com/office/drawing/2014/main" id="{CAE5F319-2891-47FE-9C4F-23BEA720C391}"/>
                </a:ext>
              </a:extLst>
            </p:cNvPr>
            <p:cNvSpPr/>
            <p:nvPr/>
          </p:nvSpPr>
          <p:spPr>
            <a:xfrm>
              <a:off x="4888539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1" name="Freeform: Shape 1066">
              <a:extLst>
                <a:ext uri="{FF2B5EF4-FFF2-40B4-BE49-F238E27FC236}">
                  <a16:creationId xmlns:a16="http://schemas.microsoft.com/office/drawing/2014/main" id="{AA64A172-0C82-4429-856C-693E10C48062}"/>
                </a:ext>
              </a:extLst>
            </p:cNvPr>
            <p:cNvSpPr/>
            <p:nvPr/>
          </p:nvSpPr>
          <p:spPr>
            <a:xfrm>
              <a:off x="4888539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2" name="Freeform: Shape 1067">
              <a:extLst>
                <a:ext uri="{FF2B5EF4-FFF2-40B4-BE49-F238E27FC236}">
                  <a16:creationId xmlns:a16="http://schemas.microsoft.com/office/drawing/2014/main" id="{8A541BD9-E293-449E-9816-C45338D1D143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3" name="Freeform: Shape 1068">
              <a:extLst>
                <a:ext uri="{FF2B5EF4-FFF2-40B4-BE49-F238E27FC236}">
                  <a16:creationId xmlns:a16="http://schemas.microsoft.com/office/drawing/2014/main" id="{770CC00C-0C7F-43C3-AFBE-A40ABACF42A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4" name="Freeform: Shape 1069">
              <a:extLst>
                <a:ext uri="{FF2B5EF4-FFF2-40B4-BE49-F238E27FC236}">
                  <a16:creationId xmlns:a16="http://schemas.microsoft.com/office/drawing/2014/main" id="{02EBB3C6-D51F-4FAA-A594-792803DA7792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5" name="Freeform: Shape 1070">
              <a:extLst>
                <a:ext uri="{FF2B5EF4-FFF2-40B4-BE49-F238E27FC236}">
                  <a16:creationId xmlns:a16="http://schemas.microsoft.com/office/drawing/2014/main" id="{B5903D9C-771B-4242-95DC-168D739E08ED}"/>
                </a:ext>
              </a:extLst>
            </p:cNvPr>
            <p:cNvSpPr/>
            <p:nvPr/>
          </p:nvSpPr>
          <p:spPr>
            <a:xfrm>
              <a:off x="4888539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6" name="Freeform: Shape 1071">
              <a:extLst>
                <a:ext uri="{FF2B5EF4-FFF2-40B4-BE49-F238E27FC236}">
                  <a16:creationId xmlns:a16="http://schemas.microsoft.com/office/drawing/2014/main" id="{3705E9E0-117E-45E3-8410-733413849CC0}"/>
                </a:ext>
              </a:extLst>
            </p:cNvPr>
            <p:cNvSpPr/>
            <p:nvPr/>
          </p:nvSpPr>
          <p:spPr>
            <a:xfrm>
              <a:off x="4888539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7" name="Freeform: Shape 1072">
              <a:extLst>
                <a:ext uri="{FF2B5EF4-FFF2-40B4-BE49-F238E27FC236}">
                  <a16:creationId xmlns:a16="http://schemas.microsoft.com/office/drawing/2014/main" id="{39501DB9-1470-4B52-BE42-2E6E6579804E}"/>
                </a:ext>
              </a:extLst>
            </p:cNvPr>
            <p:cNvSpPr/>
            <p:nvPr/>
          </p:nvSpPr>
          <p:spPr>
            <a:xfrm>
              <a:off x="4888539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8" name="Freeform: Shape 1073">
              <a:extLst>
                <a:ext uri="{FF2B5EF4-FFF2-40B4-BE49-F238E27FC236}">
                  <a16:creationId xmlns:a16="http://schemas.microsoft.com/office/drawing/2014/main" id="{123C3D84-A6B2-4A28-8A61-C422AAACA857}"/>
                </a:ext>
              </a:extLst>
            </p:cNvPr>
            <p:cNvSpPr/>
            <p:nvPr/>
          </p:nvSpPr>
          <p:spPr>
            <a:xfrm>
              <a:off x="4888539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19" name="Freeform: Shape 1074">
              <a:extLst>
                <a:ext uri="{FF2B5EF4-FFF2-40B4-BE49-F238E27FC236}">
                  <a16:creationId xmlns:a16="http://schemas.microsoft.com/office/drawing/2014/main" id="{A705B144-D2FF-4FF4-923B-6EDE35E891B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0" name="Freeform: Shape 1075">
              <a:extLst>
                <a:ext uri="{FF2B5EF4-FFF2-40B4-BE49-F238E27FC236}">
                  <a16:creationId xmlns:a16="http://schemas.microsoft.com/office/drawing/2014/main" id="{435DB261-A36A-4578-B274-7B88FE2601A9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1" name="Freeform: Shape 1076">
              <a:extLst>
                <a:ext uri="{FF2B5EF4-FFF2-40B4-BE49-F238E27FC236}">
                  <a16:creationId xmlns:a16="http://schemas.microsoft.com/office/drawing/2014/main" id="{C5B57987-6808-46A2-B238-698DBF68CC3A}"/>
                </a:ext>
              </a:extLst>
            </p:cNvPr>
            <p:cNvSpPr/>
            <p:nvPr/>
          </p:nvSpPr>
          <p:spPr>
            <a:xfrm>
              <a:off x="4888539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2" name="Freeform: Shape 1077">
              <a:extLst>
                <a:ext uri="{FF2B5EF4-FFF2-40B4-BE49-F238E27FC236}">
                  <a16:creationId xmlns:a16="http://schemas.microsoft.com/office/drawing/2014/main" id="{9EC9D137-EBC6-48EF-8CA4-0C755EFF577A}"/>
                </a:ext>
              </a:extLst>
            </p:cNvPr>
            <p:cNvSpPr/>
            <p:nvPr/>
          </p:nvSpPr>
          <p:spPr>
            <a:xfrm>
              <a:off x="4888539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3" name="Freeform: Shape 1078">
              <a:extLst>
                <a:ext uri="{FF2B5EF4-FFF2-40B4-BE49-F238E27FC236}">
                  <a16:creationId xmlns:a16="http://schemas.microsoft.com/office/drawing/2014/main" id="{3916DFFF-B6C8-471C-B60A-9308A324EC13}"/>
                </a:ext>
              </a:extLst>
            </p:cNvPr>
            <p:cNvSpPr/>
            <p:nvPr/>
          </p:nvSpPr>
          <p:spPr>
            <a:xfrm>
              <a:off x="4888539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4" name="Freeform: Shape 1079">
              <a:extLst>
                <a:ext uri="{FF2B5EF4-FFF2-40B4-BE49-F238E27FC236}">
                  <a16:creationId xmlns:a16="http://schemas.microsoft.com/office/drawing/2014/main" id="{FDFBF7B4-0DBF-4CAE-B3B4-0A4D3C26EC79}"/>
                </a:ext>
              </a:extLst>
            </p:cNvPr>
            <p:cNvSpPr/>
            <p:nvPr/>
          </p:nvSpPr>
          <p:spPr>
            <a:xfrm>
              <a:off x="4888539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5" name="Freeform: Shape 1080">
              <a:extLst>
                <a:ext uri="{FF2B5EF4-FFF2-40B4-BE49-F238E27FC236}">
                  <a16:creationId xmlns:a16="http://schemas.microsoft.com/office/drawing/2014/main" id="{04467140-A152-4158-AD98-20292AEB3734}"/>
                </a:ext>
              </a:extLst>
            </p:cNvPr>
            <p:cNvSpPr/>
            <p:nvPr/>
          </p:nvSpPr>
          <p:spPr>
            <a:xfrm>
              <a:off x="4888539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6" name="Freeform: Shape 1081">
              <a:extLst>
                <a:ext uri="{FF2B5EF4-FFF2-40B4-BE49-F238E27FC236}">
                  <a16:creationId xmlns:a16="http://schemas.microsoft.com/office/drawing/2014/main" id="{FF045CC9-6E2C-4DC1-A77F-BD6CDEC22D6A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7" name="Freeform: Shape 1082">
              <a:extLst>
                <a:ext uri="{FF2B5EF4-FFF2-40B4-BE49-F238E27FC236}">
                  <a16:creationId xmlns:a16="http://schemas.microsoft.com/office/drawing/2014/main" id="{28E011B9-889C-4E7E-8793-4DB0A63D32A9}"/>
                </a:ext>
              </a:extLst>
            </p:cNvPr>
            <p:cNvSpPr/>
            <p:nvPr/>
          </p:nvSpPr>
          <p:spPr>
            <a:xfrm>
              <a:off x="4888539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8" name="Freeform: Shape 1083">
              <a:extLst>
                <a:ext uri="{FF2B5EF4-FFF2-40B4-BE49-F238E27FC236}">
                  <a16:creationId xmlns:a16="http://schemas.microsoft.com/office/drawing/2014/main" id="{288798E8-8846-4843-B3EB-13ACC31AC45C}"/>
                </a:ext>
              </a:extLst>
            </p:cNvPr>
            <p:cNvSpPr/>
            <p:nvPr/>
          </p:nvSpPr>
          <p:spPr>
            <a:xfrm>
              <a:off x="4888539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29" name="Freeform: Shape 1084">
              <a:extLst>
                <a:ext uri="{FF2B5EF4-FFF2-40B4-BE49-F238E27FC236}">
                  <a16:creationId xmlns:a16="http://schemas.microsoft.com/office/drawing/2014/main" id="{8C4925C2-3171-4BB0-88F6-C5D3EB86838D}"/>
                </a:ext>
              </a:extLst>
            </p:cNvPr>
            <p:cNvSpPr/>
            <p:nvPr/>
          </p:nvSpPr>
          <p:spPr>
            <a:xfrm>
              <a:off x="4888539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0" name="Freeform: Shape 1085">
              <a:extLst>
                <a:ext uri="{FF2B5EF4-FFF2-40B4-BE49-F238E27FC236}">
                  <a16:creationId xmlns:a16="http://schemas.microsoft.com/office/drawing/2014/main" id="{16726A01-011E-4BB8-B9FE-01F048440DF1}"/>
                </a:ext>
              </a:extLst>
            </p:cNvPr>
            <p:cNvSpPr/>
            <p:nvPr/>
          </p:nvSpPr>
          <p:spPr>
            <a:xfrm>
              <a:off x="4888539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1" name="Freeform: Shape 1086">
              <a:extLst>
                <a:ext uri="{FF2B5EF4-FFF2-40B4-BE49-F238E27FC236}">
                  <a16:creationId xmlns:a16="http://schemas.microsoft.com/office/drawing/2014/main" id="{E1B503BF-2CF5-43C5-AED3-4D8ADDE9C13F}"/>
                </a:ext>
              </a:extLst>
            </p:cNvPr>
            <p:cNvSpPr/>
            <p:nvPr/>
          </p:nvSpPr>
          <p:spPr>
            <a:xfrm>
              <a:off x="4888539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2" name="Freeform: Shape 1087">
              <a:extLst>
                <a:ext uri="{FF2B5EF4-FFF2-40B4-BE49-F238E27FC236}">
                  <a16:creationId xmlns:a16="http://schemas.microsoft.com/office/drawing/2014/main" id="{B64F9437-2789-4500-9A44-7F9909C12F4A}"/>
                </a:ext>
              </a:extLst>
            </p:cNvPr>
            <p:cNvSpPr/>
            <p:nvPr/>
          </p:nvSpPr>
          <p:spPr>
            <a:xfrm>
              <a:off x="4888539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3" name="Freeform: Shape 1088">
              <a:extLst>
                <a:ext uri="{FF2B5EF4-FFF2-40B4-BE49-F238E27FC236}">
                  <a16:creationId xmlns:a16="http://schemas.microsoft.com/office/drawing/2014/main" id="{EC8EF210-B7C5-4776-8A52-C1269817805D}"/>
                </a:ext>
              </a:extLst>
            </p:cNvPr>
            <p:cNvSpPr/>
            <p:nvPr/>
          </p:nvSpPr>
          <p:spPr>
            <a:xfrm>
              <a:off x="4888539" y="2575348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4" name="Freeform: Shape 1089">
              <a:extLst>
                <a:ext uri="{FF2B5EF4-FFF2-40B4-BE49-F238E27FC236}">
                  <a16:creationId xmlns:a16="http://schemas.microsoft.com/office/drawing/2014/main" id="{1B116FF2-D61F-4172-9059-015324F0FB16}"/>
                </a:ext>
              </a:extLst>
            </p:cNvPr>
            <p:cNvSpPr/>
            <p:nvPr/>
          </p:nvSpPr>
          <p:spPr>
            <a:xfrm>
              <a:off x="4888539" y="2891224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5" name="Freeform: Shape 1090">
              <a:extLst>
                <a:ext uri="{FF2B5EF4-FFF2-40B4-BE49-F238E27FC236}">
                  <a16:creationId xmlns:a16="http://schemas.microsoft.com/office/drawing/2014/main" id="{72D8D610-6EA3-41C7-9194-C20920B9F68D}"/>
                </a:ext>
              </a:extLst>
            </p:cNvPr>
            <p:cNvSpPr/>
            <p:nvPr/>
          </p:nvSpPr>
          <p:spPr>
            <a:xfrm>
              <a:off x="4888539" y="3207100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6" name="Freeform: Shape 1091">
              <a:extLst>
                <a:ext uri="{FF2B5EF4-FFF2-40B4-BE49-F238E27FC236}">
                  <a16:creationId xmlns:a16="http://schemas.microsoft.com/office/drawing/2014/main" id="{6D41D60C-0ABE-4BD5-905E-1CF0F92808B5}"/>
                </a:ext>
              </a:extLst>
            </p:cNvPr>
            <p:cNvSpPr/>
            <p:nvPr/>
          </p:nvSpPr>
          <p:spPr>
            <a:xfrm>
              <a:off x="4888539" y="3522976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7" name="Freeform: Shape 1092">
              <a:extLst>
                <a:ext uri="{FF2B5EF4-FFF2-40B4-BE49-F238E27FC236}">
                  <a16:creationId xmlns:a16="http://schemas.microsoft.com/office/drawing/2014/main" id="{7E8F0A8A-024C-43A5-8B41-769520DFF22B}"/>
                </a:ext>
              </a:extLst>
            </p:cNvPr>
            <p:cNvSpPr/>
            <p:nvPr/>
          </p:nvSpPr>
          <p:spPr>
            <a:xfrm>
              <a:off x="4888539" y="383885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8" name="Freeform: Shape 1093">
              <a:extLst>
                <a:ext uri="{FF2B5EF4-FFF2-40B4-BE49-F238E27FC236}">
                  <a16:creationId xmlns:a16="http://schemas.microsoft.com/office/drawing/2014/main" id="{2ADE6980-5333-4FFB-8FCB-63F459274FBB}"/>
                </a:ext>
              </a:extLst>
            </p:cNvPr>
            <p:cNvSpPr/>
            <p:nvPr/>
          </p:nvSpPr>
          <p:spPr>
            <a:xfrm>
              <a:off x="4888539" y="415472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39" name="Freeform: Shape 1094">
              <a:extLst>
                <a:ext uri="{FF2B5EF4-FFF2-40B4-BE49-F238E27FC236}">
                  <a16:creationId xmlns:a16="http://schemas.microsoft.com/office/drawing/2014/main" id="{75850C54-C0BE-4935-A6A1-132F14C5AE32}"/>
                </a:ext>
              </a:extLst>
            </p:cNvPr>
            <p:cNvSpPr/>
            <p:nvPr/>
          </p:nvSpPr>
          <p:spPr>
            <a:xfrm>
              <a:off x="5291027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0" name="Freeform: Shape 1095">
              <a:extLst>
                <a:ext uri="{FF2B5EF4-FFF2-40B4-BE49-F238E27FC236}">
                  <a16:creationId xmlns:a16="http://schemas.microsoft.com/office/drawing/2014/main" id="{0F1C1A11-B691-4E16-83AD-18144C80ADDC}"/>
                </a:ext>
              </a:extLst>
            </p:cNvPr>
            <p:cNvSpPr/>
            <p:nvPr/>
          </p:nvSpPr>
          <p:spPr>
            <a:xfrm>
              <a:off x="5291027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1" name="Freeform: Shape 1096">
              <a:extLst>
                <a:ext uri="{FF2B5EF4-FFF2-40B4-BE49-F238E27FC236}">
                  <a16:creationId xmlns:a16="http://schemas.microsoft.com/office/drawing/2014/main" id="{48ED35CB-783B-49AC-AF8A-5C2D421A3800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2" name="Freeform: Shape 1097">
              <a:extLst>
                <a:ext uri="{FF2B5EF4-FFF2-40B4-BE49-F238E27FC236}">
                  <a16:creationId xmlns:a16="http://schemas.microsoft.com/office/drawing/2014/main" id="{1FD36F29-FF9C-4C1D-AE59-B9C64DF7FEA1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3" name="Freeform: Shape 1098">
              <a:extLst>
                <a:ext uri="{FF2B5EF4-FFF2-40B4-BE49-F238E27FC236}">
                  <a16:creationId xmlns:a16="http://schemas.microsoft.com/office/drawing/2014/main" id="{9C31CFC8-8A78-427F-92F4-B4E7D23AFE2D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4" name="Freeform: Shape 1099">
              <a:extLst>
                <a:ext uri="{FF2B5EF4-FFF2-40B4-BE49-F238E27FC236}">
                  <a16:creationId xmlns:a16="http://schemas.microsoft.com/office/drawing/2014/main" id="{F10D98ED-24A5-4A90-A9DB-620B32025D01}"/>
                </a:ext>
              </a:extLst>
            </p:cNvPr>
            <p:cNvSpPr/>
            <p:nvPr/>
          </p:nvSpPr>
          <p:spPr>
            <a:xfrm>
              <a:off x="5291027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5" name="Freeform: Shape 1100">
              <a:extLst>
                <a:ext uri="{FF2B5EF4-FFF2-40B4-BE49-F238E27FC236}">
                  <a16:creationId xmlns:a16="http://schemas.microsoft.com/office/drawing/2014/main" id="{3A8F33D0-122F-4544-B0A8-097A5A60E412}"/>
                </a:ext>
              </a:extLst>
            </p:cNvPr>
            <p:cNvSpPr/>
            <p:nvPr/>
          </p:nvSpPr>
          <p:spPr>
            <a:xfrm>
              <a:off x="5291027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6" name="Freeform: Shape 1101">
              <a:extLst>
                <a:ext uri="{FF2B5EF4-FFF2-40B4-BE49-F238E27FC236}">
                  <a16:creationId xmlns:a16="http://schemas.microsoft.com/office/drawing/2014/main" id="{F60F7024-9A8B-4F8A-BC3B-E526F563BB2D}"/>
                </a:ext>
              </a:extLst>
            </p:cNvPr>
            <p:cNvSpPr/>
            <p:nvPr/>
          </p:nvSpPr>
          <p:spPr>
            <a:xfrm>
              <a:off x="5291027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7" name="Freeform: Shape 1102">
              <a:extLst>
                <a:ext uri="{FF2B5EF4-FFF2-40B4-BE49-F238E27FC236}">
                  <a16:creationId xmlns:a16="http://schemas.microsoft.com/office/drawing/2014/main" id="{520DA302-9608-411E-A42C-4E5DA8856B31}"/>
                </a:ext>
              </a:extLst>
            </p:cNvPr>
            <p:cNvSpPr/>
            <p:nvPr/>
          </p:nvSpPr>
          <p:spPr>
            <a:xfrm>
              <a:off x="5291027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8" name="Freeform: Shape 1103">
              <a:extLst>
                <a:ext uri="{FF2B5EF4-FFF2-40B4-BE49-F238E27FC236}">
                  <a16:creationId xmlns:a16="http://schemas.microsoft.com/office/drawing/2014/main" id="{97A39C0D-EB62-472E-9D2F-CFD5B18116C1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49" name="Freeform: Shape 1104">
              <a:extLst>
                <a:ext uri="{FF2B5EF4-FFF2-40B4-BE49-F238E27FC236}">
                  <a16:creationId xmlns:a16="http://schemas.microsoft.com/office/drawing/2014/main" id="{11B5F060-23DC-4D0B-9170-57BD313F06A3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0" name="Freeform: Shape 1105">
              <a:extLst>
                <a:ext uri="{FF2B5EF4-FFF2-40B4-BE49-F238E27FC236}">
                  <a16:creationId xmlns:a16="http://schemas.microsoft.com/office/drawing/2014/main" id="{90487A1B-6A51-46C1-A551-A901EA0E7B46}"/>
                </a:ext>
              </a:extLst>
            </p:cNvPr>
            <p:cNvSpPr/>
            <p:nvPr/>
          </p:nvSpPr>
          <p:spPr>
            <a:xfrm>
              <a:off x="5291027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1" name="Freeform: Shape 1106">
              <a:extLst>
                <a:ext uri="{FF2B5EF4-FFF2-40B4-BE49-F238E27FC236}">
                  <a16:creationId xmlns:a16="http://schemas.microsoft.com/office/drawing/2014/main" id="{33C41F46-4477-45D6-9A64-562CB7D6EBC1}"/>
                </a:ext>
              </a:extLst>
            </p:cNvPr>
            <p:cNvSpPr/>
            <p:nvPr/>
          </p:nvSpPr>
          <p:spPr>
            <a:xfrm>
              <a:off x="5291027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2" name="Freeform: Shape 1107">
              <a:extLst>
                <a:ext uri="{FF2B5EF4-FFF2-40B4-BE49-F238E27FC236}">
                  <a16:creationId xmlns:a16="http://schemas.microsoft.com/office/drawing/2014/main" id="{DC600FE8-BC2A-4CA9-98A3-7CD892D665E5}"/>
                </a:ext>
              </a:extLst>
            </p:cNvPr>
            <p:cNvSpPr/>
            <p:nvPr/>
          </p:nvSpPr>
          <p:spPr>
            <a:xfrm>
              <a:off x="5291027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3" name="Freeform: Shape 1108">
              <a:extLst>
                <a:ext uri="{FF2B5EF4-FFF2-40B4-BE49-F238E27FC236}">
                  <a16:creationId xmlns:a16="http://schemas.microsoft.com/office/drawing/2014/main" id="{D6F03F3C-A6DC-4D6A-AF8E-FFBB10EFDFD7}"/>
                </a:ext>
              </a:extLst>
            </p:cNvPr>
            <p:cNvSpPr/>
            <p:nvPr/>
          </p:nvSpPr>
          <p:spPr>
            <a:xfrm>
              <a:off x="5291027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4" name="Freeform: Shape 1109">
              <a:extLst>
                <a:ext uri="{FF2B5EF4-FFF2-40B4-BE49-F238E27FC236}">
                  <a16:creationId xmlns:a16="http://schemas.microsoft.com/office/drawing/2014/main" id="{7C82B9DC-41C0-4E1A-B9ED-E3F837657D48}"/>
                </a:ext>
              </a:extLst>
            </p:cNvPr>
            <p:cNvSpPr/>
            <p:nvPr/>
          </p:nvSpPr>
          <p:spPr>
            <a:xfrm>
              <a:off x="5291027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5" name="Freeform: Shape 1110">
              <a:extLst>
                <a:ext uri="{FF2B5EF4-FFF2-40B4-BE49-F238E27FC236}">
                  <a16:creationId xmlns:a16="http://schemas.microsoft.com/office/drawing/2014/main" id="{500047BD-5805-4B0C-8193-2B7E1FF0B804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6" name="Freeform: Shape 1111">
              <a:extLst>
                <a:ext uri="{FF2B5EF4-FFF2-40B4-BE49-F238E27FC236}">
                  <a16:creationId xmlns:a16="http://schemas.microsoft.com/office/drawing/2014/main" id="{D645C543-5074-4E9C-8BCC-C1D8FE44A5D0}"/>
                </a:ext>
              </a:extLst>
            </p:cNvPr>
            <p:cNvSpPr/>
            <p:nvPr/>
          </p:nvSpPr>
          <p:spPr>
            <a:xfrm>
              <a:off x="5291027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7" name="Freeform: Shape 1112">
              <a:extLst>
                <a:ext uri="{FF2B5EF4-FFF2-40B4-BE49-F238E27FC236}">
                  <a16:creationId xmlns:a16="http://schemas.microsoft.com/office/drawing/2014/main" id="{EBB3CCDC-6A31-45D9-AFFD-E8569A034805}"/>
                </a:ext>
              </a:extLst>
            </p:cNvPr>
            <p:cNvSpPr/>
            <p:nvPr/>
          </p:nvSpPr>
          <p:spPr>
            <a:xfrm>
              <a:off x="5291027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8" name="Freeform: Shape 1113">
              <a:extLst>
                <a:ext uri="{FF2B5EF4-FFF2-40B4-BE49-F238E27FC236}">
                  <a16:creationId xmlns:a16="http://schemas.microsoft.com/office/drawing/2014/main" id="{7F420E46-01DB-478D-9754-0B56EAF43364}"/>
                </a:ext>
              </a:extLst>
            </p:cNvPr>
            <p:cNvSpPr/>
            <p:nvPr/>
          </p:nvSpPr>
          <p:spPr>
            <a:xfrm>
              <a:off x="5291027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59" name="Freeform: Shape 1114">
              <a:extLst>
                <a:ext uri="{FF2B5EF4-FFF2-40B4-BE49-F238E27FC236}">
                  <a16:creationId xmlns:a16="http://schemas.microsoft.com/office/drawing/2014/main" id="{D52109C1-8B5D-4187-BEF7-F99C499923A5}"/>
                </a:ext>
              </a:extLst>
            </p:cNvPr>
            <p:cNvSpPr/>
            <p:nvPr/>
          </p:nvSpPr>
          <p:spPr>
            <a:xfrm>
              <a:off x="5291027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0" name="Freeform: Shape 1115">
              <a:extLst>
                <a:ext uri="{FF2B5EF4-FFF2-40B4-BE49-F238E27FC236}">
                  <a16:creationId xmlns:a16="http://schemas.microsoft.com/office/drawing/2014/main" id="{A7BEE35C-B9D7-4812-B169-381F1786934F}"/>
                </a:ext>
              </a:extLst>
            </p:cNvPr>
            <p:cNvSpPr/>
            <p:nvPr/>
          </p:nvSpPr>
          <p:spPr>
            <a:xfrm>
              <a:off x="5291027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1" name="Freeform: Shape 1116">
              <a:extLst>
                <a:ext uri="{FF2B5EF4-FFF2-40B4-BE49-F238E27FC236}">
                  <a16:creationId xmlns:a16="http://schemas.microsoft.com/office/drawing/2014/main" id="{09552CBE-44A0-42EF-808C-643B4217BA16}"/>
                </a:ext>
              </a:extLst>
            </p:cNvPr>
            <p:cNvSpPr/>
            <p:nvPr/>
          </p:nvSpPr>
          <p:spPr>
            <a:xfrm>
              <a:off x="5291027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2" name="Freeform: Shape 1117">
              <a:extLst>
                <a:ext uri="{FF2B5EF4-FFF2-40B4-BE49-F238E27FC236}">
                  <a16:creationId xmlns:a16="http://schemas.microsoft.com/office/drawing/2014/main" id="{2AEEDE9C-77DD-47E6-9112-D41E22E3B2A8}"/>
                </a:ext>
              </a:extLst>
            </p:cNvPr>
            <p:cNvSpPr/>
            <p:nvPr/>
          </p:nvSpPr>
          <p:spPr>
            <a:xfrm>
              <a:off x="5291027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3" name="Freeform: Shape 1118">
              <a:extLst>
                <a:ext uri="{FF2B5EF4-FFF2-40B4-BE49-F238E27FC236}">
                  <a16:creationId xmlns:a16="http://schemas.microsoft.com/office/drawing/2014/main" id="{9C0482C5-2303-45B3-83E7-8F01665011A0}"/>
                </a:ext>
              </a:extLst>
            </p:cNvPr>
            <p:cNvSpPr/>
            <p:nvPr/>
          </p:nvSpPr>
          <p:spPr>
            <a:xfrm>
              <a:off x="5693513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4" name="Freeform: Shape 1119">
              <a:extLst>
                <a:ext uri="{FF2B5EF4-FFF2-40B4-BE49-F238E27FC236}">
                  <a16:creationId xmlns:a16="http://schemas.microsoft.com/office/drawing/2014/main" id="{34D685A2-DE11-48E3-BECC-FAA936F55982}"/>
                </a:ext>
              </a:extLst>
            </p:cNvPr>
            <p:cNvSpPr/>
            <p:nvPr/>
          </p:nvSpPr>
          <p:spPr>
            <a:xfrm>
              <a:off x="5693513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5" name="Freeform: Shape 1120">
              <a:extLst>
                <a:ext uri="{FF2B5EF4-FFF2-40B4-BE49-F238E27FC236}">
                  <a16:creationId xmlns:a16="http://schemas.microsoft.com/office/drawing/2014/main" id="{EF1C0081-4617-42F5-905E-8918528095D8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6" name="Freeform: Shape 1121">
              <a:extLst>
                <a:ext uri="{FF2B5EF4-FFF2-40B4-BE49-F238E27FC236}">
                  <a16:creationId xmlns:a16="http://schemas.microsoft.com/office/drawing/2014/main" id="{9F8208F9-236C-414F-B8CE-364EB234CAEF}"/>
                </a:ext>
              </a:extLst>
            </p:cNvPr>
            <p:cNvSpPr/>
            <p:nvPr/>
          </p:nvSpPr>
          <p:spPr>
            <a:xfrm>
              <a:off x="5693513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7" name="Freeform: Shape 1122">
              <a:extLst>
                <a:ext uri="{FF2B5EF4-FFF2-40B4-BE49-F238E27FC236}">
                  <a16:creationId xmlns:a16="http://schemas.microsoft.com/office/drawing/2014/main" id="{955AB9AD-8294-4C93-8A8A-AA504A0D23AA}"/>
                </a:ext>
              </a:extLst>
            </p:cNvPr>
            <p:cNvSpPr/>
            <p:nvPr/>
          </p:nvSpPr>
          <p:spPr>
            <a:xfrm>
              <a:off x="5693513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8" name="Freeform: Shape 1123">
              <a:extLst>
                <a:ext uri="{FF2B5EF4-FFF2-40B4-BE49-F238E27FC236}">
                  <a16:creationId xmlns:a16="http://schemas.microsoft.com/office/drawing/2014/main" id="{85FE7853-3CCB-4933-89EC-CAFAEEA9CD6A}"/>
                </a:ext>
              </a:extLst>
            </p:cNvPr>
            <p:cNvSpPr/>
            <p:nvPr/>
          </p:nvSpPr>
          <p:spPr>
            <a:xfrm>
              <a:off x="5693513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69" name="Freeform: Shape 1124">
              <a:extLst>
                <a:ext uri="{FF2B5EF4-FFF2-40B4-BE49-F238E27FC236}">
                  <a16:creationId xmlns:a16="http://schemas.microsoft.com/office/drawing/2014/main" id="{45EFE0E9-9A44-4AB0-B86A-C569B4150107}"/>
                </a:ext>
              </a:extLst>
            </p:cNvPr>
            <p:cNvSpPr/>
            <p:nvPr/>
          </p:nvSpPr>
          <p:spPr>
            <a:xfrm>
              <a:off x="5693513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0" name="Freeform: Shape 1125">
              <a:extLst>
                <a:ext uri="{FF2B5EF4-FFF2-40B4-BE49-F238E27FC236}">
                  <a16:creationId xmlns:a16="http://schemas.microsoft.com/office/drawing/2014/main" id="{CBF3B327-11DB-4694-93B1-2A402A51E933}"/>
                </a:ext>
              </a:extLst>
            </p:cNvPr>
            <p:cNvSpPr/>
            <p:nvPr/>
          </p:nvSpPr>
          <p:spPr>
            <a:xfrm>
              <a:off x="5693513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1" name="Freeform: Shape 1126">
              <a:extLst>
                <a:ext uri="{FF2B5EF4-FFF2-40B4-BE49-F238E27FC236}">
                  <a16:creationId xmlns:a16="http://schemas.microsoft.com/office/drawing/2014/main" id="{AB2EE2B3-A8C9-4815-B921-AB27ED76B18A}"/>
                </a:ext>
              </a:extLst>
            </p:cNvPr>
            <p:cNvSpPr/>
            <p:nvPr/>
          </p:nvSpPr>
          <p:spPr>
            <a:xfrm>
              <a:off x="6096001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2" name="Freeform: Shape 1127">
              <a:extLst>
                <a:ext uri="{FF2B5EF4-FFF2-40B4-BE49-F238E27FC236}">
                  <a16:creationId xmlns:a16="http://schemas.microsoft.com/office/drawing/2014/main" id="{1D4B6A98-C105-4397-82F5-447E1DF37CA8}"/>
                </a:ext>
              </a:extLst>
            </p:cNvPr>
            <p:cNvSpPr/>
            <p:nvPr/>
          </p:nvSpPr>
          <p:spPr>
            <a:xfrm>
              <a:off x="6096001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3" name="Freeform: Shape 1128">
              <a:extLst>
                <a:ext uri="{FF2B5EF4-FFF2-40B4-BE49-F238E27FC236}">
                  <a16:creationId xmlns:a16="http://schemas.microsoft.com/office/drawing/2014/main" id="{B52C3AD3-2F32-4E5F-BFB5-E85F2C3A3E08}"/>
                </a:ext>
              </a:extLst>
            </p:cNvPr>
            <p:cNvSpPr/>
            <p:nvPr/>
          </p:nvSpPr>
          <p:spPr>
            <a:xfrm>
              <a:off x="6096001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4" name="Freeform: Shape 1129">
              <a:extLst>
                <a:ext uri="{FF2B5EF4-FFF2-40B4-BE49-F238E27FC236}">
                  <a16:creationId xmlns:a16="http://schemas.microsoft.com/office/drawing/2014/main" id="{E40BB9D3-5577-4400-BA84-F7209EC1B75A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5" name="Freeform: Shape 1130">
              <a:extLst>
                <a:ext uri="{FF2B5EF4-FFF2-40B4-BE49-F238E27FC236}">
                  <a16:creationId xmlns:a16="http://schemas.microsoft.com/office/drawing/2014/main" id="{CDFA1815-BB0C-48D5-983F-13BE75CF9855}"/>
                </a:ext>
              </a:extLst>
            </p:cNvPr>
            <p:cNvSpPr/>
            <p:nvPr/>
          </p:nvSpPr>
          <p:spPr>
            <a:xfrm>
              <a:off x="6096001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6" name="Freeform: Shape 1131">
              <a:extLst>
                <a:ext uri="{FF2B5EF4-FFF2-40B4-BE49-F238E27FC236}">
                  <a16:creationId xmlns:a16="http://schemas.microsoft.com/office/drawing/2014/main" id="{B85CD203-7DD3-41A9-A76E-C70B594CE9A0}"/>
                </a:ext>
              </a:extLst>
            </p:cNvPr>
            <p:cNvSpPr/>
            <p:nvPr/>
          </p:nvSpPr>
          <p:spPr>
            <a:xfrm>
              <a:off x="6096001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7" name="Freeform: Shape 1132">
              <a:extLst>
                <a:ext uri="{FF2B5EF4-FFF2-40B4-BE49-F238E27FC236}">
                  <a16:creationId xmlns:a16="http://schemas.microsoft.com/office/drawing/2014/main" id="{F448BECD-B9F6-4B82-9C6F-51EFEEBA733F}"/>
                </a:ext>
              </a:extLst>
            </p:cNvPr>
            <p:cNvSpPr/>
            <p:nvPr/>
          </p:nvSpPr>
          <p:spPr>
            <a:xfrm>
              <a:off x="6096001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8" name="Freeform: Shape 1133">
              <a:extLst>
                <a:ext uri="{FF2B5EF4-FFF2-40B4-BE49-F238E27FC236}">
                  <a16:creationId xmlns:a16="http://schemas.microsoft.com/office/drawing/2014/main" id="{AC6588F7-12BF-4FEE-9848-CAE02363624A}"/>
                </a:ext>
              </a:extLst>
            </p:cNvPr>
            <p:cNvSpPr/>
            <p:nvPr/>
          </p:nvSpPr>
          <p:spPr>
            <a:xfrm>
              <a:off x="6096001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79" name="Freeform: Shape 1134">
              <a:extLst>
                <a:ext uri="{FF2B5EF4-FFF2-40B4-BE49-F238E27FC236}">
                  <a16:creationId xmlns:a16="http://schemas.microsoft.com/office/drawing/2014/main" id="{958CC983-A754-400E-8847-ED0EEC059779}"/>
                </a:ext>
              </a:extLst>
            </p:cNvPr>
            <p:cNvSpPr/>
            <p:nvPr/>
          </p:nvSpPr>
          <p:spPr>
            <a:xfrm>
              <a:off x="6498488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0" name="Freeform: Shape 1135">
              <a:extLst>
                <a:ext uri="{FF2B5EF4-FFF2-40B4-BE49-F238E27FC236}">
                  <a16:creationId xmlns:a16="http://schemas.microsoft.com/office/drawing/2014/main" id="{563BD8C8-DD9F-4B34-A5E4-A242CCD0DFA1}"/>
                </a:ext>
              </a:extLst>
            </p:cNvPr>
            <p:cNvSpPr/>
            <p:nvPr/>
          </p:nvSpPr>
          <p:spPr>
            <a:xfrm>
              <a:off x="6498488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1" name="Freeform: Shape 1136">
              <a:extLst>
                <a:ext uri="{FF2B5EF4-FFF2-40B4-BE49-F238E27FC236}">
                  <a16:creationId xmlns:a16="http://schemas.microsoft.com/office/drawing/2014/main" id="{DECC9E9A-D0AD-4E70-93C2-9554239351D6}"/>
                </a:ext>
              </a:extLst>
            </p:cNvPr>
            <p:cNvSpPr/>
            <p:nvPr/>
          </p:nvSpPr>
          <p:spPr>
            <a:xfrm>
              <a:off x="6498488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2" name="Freeform: Shape 1137">
              <a:extLst>
                <a:ext uri="{FF2B5EF4-FFF2-40B4-BE49-F238E27FC236}">
                  <a16:creationId xmlns:a16="http://schemas.microsoft.com/office/drawing/2014/main" id="{C3044F9C-52C8-4F87-AC2E-8FB5C2535B7D}"/>
                </a:ext>
              </a:extLst>
            </p:cNvPr>
            <p:cNvSpPr/>
            <p:nvPr/>
          </p:nvSpPr>
          <p:spPr>
            <a:xfrm>
              <a:off x="6498488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3" name="Freeform: Shape 1138">
              <a:extLst>
                <a:ext uri="{FF2B5EF4-FFF2-40B4-BE49-F238E27FC236}">
                  <a16:creationId xmlns:a16="http://schemas.microsoft.com/office/drawing/2014/main" id="{6CA26C4B-6A62-4472-A965-ECA7E741F41C}"/>
                </a:ext>
              </a:extLst>
            </p:cNvPr>
            <p:cNvSpPr/>
            <p:nvPr/>
          </p:nvSpPr>
          <p:spPr>
            <a:xfrm>
              <a:off x="6498488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4" name="Freeform: Shape 1139">
              <a:extLst>
                <a:ext uri="{FF2B5EF4-FFF2-40B4-BE49-F238E27FC236}">
                  <a16:creationId xmlns:a16="http://schemas.microsoft.com/office/drawing/2014/main" id="{6A892832-7720-4999-B528-85994E079472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5" name="Freeform: Shape 1140">
              <a:extLst>
                <a:ext uri="{FF2B5EF4-FFF2-40B4-BE49-F238E27FC236}">
                  <a16:creationId xmlns:a16="http://schemas.microsoft.com/office/drawing/2014/main" id="{9070D8BC-EB48-4676-AF35-29C8CAFFD2CA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6" name="Freeform: Shape 1141">
              <a:extLst>
                <a:ext uri="{FF2B5EF4-FFF2-40B4-BE49-F238E27FC236}">
                  <a16:creationId xmlns:a16="http://schemas.microsoft.com/office/drawing/2014/main" id="{990B65F0-DCFF-4D9D-AD42-4ACC8AA77478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7" name="Freeform: Shape 1142">
              <a:extLst>
                <a:ext uri="{FF2B5EF4-FFF2-40B4-BE49-F238E27FC236}">
                  <a16:creationId xmlns:a16="http://schemas.microsoft.com/office/drawing/2014/main" id="{B615D8C6-4DE3-4F4D-98E8-5328AB047494}"/>
                </a:ext>
              </a:extLst>
            </p:cNvPr>
            <p:cNvSpPr/>
            <p:nvPr/>
          </p:nvSpPr>
          <p:spPr>
            <a:xfrm>
              <a:off x="6498488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8" name="Freeform: Shape 1143">
              <a:extLst>
                <a:ext uri="{FF2B5EF4-FFF2-40B4-BE49-F238E27FC236}">
                  <a16:creationId xmlns:a16="http://schemas.microsoft.com/office/drawing/2014/main" id="{A0E9A2F9-0B14-408F-A673-D21DDD4C857B}"/>
                </a:ext>
              </a:extLst>
            </p:cNvPr>
            <p:cNvSpPr/>
            <p:nvPr/>
          </p:nvSpPr>
          <p:spPr>
            <a:xfrm>
              <a:off x="6498488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89" name="Freeform: Shape 1144">
              <a:extLst>
                <a:ext uri="{FF2B5EF4-FFF2-40B4-BE49-F238E27FC236}">
                  <a16:creationId xmlns:a16="http://schemas.microsoft.com/office/drawing/2014/main" id="{42E6A8F0-514D-47C3-8559-A7731A257435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0" name="Freeform: Shape 1145">
              <a:extLst>
                <a:ext uri="{FF2B5EF4-FFF2-40B4-BE49-F238E27FC236}">
                  <a16:creationId xmlns:a16="http://schemas.microsoft.com/office/drawing/2014/main" id="{AAF3201F-76B9-40C4-BAB0-76E937FD7D81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1" name="Freeform: Shape 1146">
              <a:extLst>
                <a:ext uri="{FF2B5EF4-FFF2-40B4-BE49-F238E27FC236}">
                  <a16:creationId xmlns:a16="http://schemas.microsoft.com/office/drawing/2014/main" id="{FCF356E6-B14A-4DC3-999E-AE8273E4FA69}"/>
                </a:ext>
              </a:extLst>
            </p:cNvPr>
            <p:cNvSpPr/>
            <p:nvPr/>
          </p:nvSpPr>
          <p:spPr>
            <a:xfrm>
              <a:off x="6498488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2" name="Freeform: Shape 1147">
              <a:extLst>
                <a:ext uri="{FF2B5EF4-FFF2-40B4-BE49-F238E27FC236}">
                  <a16:creationId xmlns:a16="http://schemas.microsoft.com/office/drawing/2014/main" id="{B77689CC-E176-4971-9677-93CF1ACE9FC7}"/>
                </a:ext>
              </a:extLst>
            </p:cNvPr>
            <p:cNvSpPr/>
            <p:nvPr/>
          </p:nvSpPr>
          <p:spPr>
            <a:xfrm>
              <a:off x="6498488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3" name="Freeform: Shape 1148">
              <a:extLst>
                <a:ext uri="{FF2B5EF4-FFF2-40B4-BE49-F238E27FC236}">
                  <a16:creationId xmlns:a16="http://schemas.microsoft.com/office/drawing/2014/main" id="{1CD8D733-1944-4DD8-8569-85EE35B75691}"/>
                </a:ext>
              </a:extLst>
            </p:cNvPr>
            <p:cNvSpPr/>
            <p:nvPr/>
          </p:nvSpPr>
          <p:spPr>
            <a:xfrm>
              <a:off x="6498488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4" name="Freeform: Shape 1149">
              <a:extLst>
                <a:ext uri="{FF2B5EF4-FFF2-40B4-BE49-F238E27FC236}">
                  <a16:creationId xmlns:a16="http://schemas.microsoft.com/office/drawing/2014/main" id="{A81BF9AA-BE08-48DC-A767-941127BDC141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5" name="Freeform: Shape 1150">
              <a:extLst>
                <a:ext uri="{FF2B5EF4-FFF2-40B4-BE49-F238E27FC236}">
                  <a16:creationId xmlns:a16="http://schemas.microsoft.com/office/drawing/2014/main" id="{92713ACD-EF2A-4D3D-BAD0-B6C953CB278C}"/>
                </a:ext>
              </a:extLst>
            </p:cNvPr>
            <p:cNvSpPr/>
            <p:nvPr/>
          </p:nvSpPr>
          <p:spPr>
            <a:xfrm>
              <a:off x="6498488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6" name="Freeform: Shape 1151">
              <a:extLst>
                <a:ext uri="{FF2B5EF4-FFF2-40B4-BE49-F238E27FC236}">
                  <a16:creationId xmlns:a16="http://schemas.microsoft.com/office/drawing/2014/main" id="{FD7EB514-B57F-4DFB-97FA-57E7160F3625}"/>
                </a:ext>
              </a:extLst>
            </p:cNvPr>
            <p:cNvSpPr/>
            <p:nvPr/>
          </p:nvSpPr>
          <p:spPr>
            <a:xfrm>
              <a:off x="6498488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7" name="Freeform: Shape 1152">
              <a:extLst>
                <a:ext uri="{FF2B5EF4-FFF2-40B4-BE49-F238E27FC236}">
                  <a16:creationId xmlns:a16="http://schemas.microsoft.com/office/drawing/2014/main" id="{6C233D53-3AB4-45F7-A19A-AD94844D8138}"/>
                </a:ext>
              </a:extLst>
            </p:cNvPr>
            <p:cNvSpPr/>
            <p:nvPr/>
          </p:nvSpPr>
          <p:spPr>
            <a:xfrm>
              <a:off x="6498488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8" name="Freeform: Shape 1153">
              <a:extLst>
                <a:ext uri="{FF2B5EF4-FFF2-40B4-BE49-F238E27FC236}">
                  <a16:creationId xmlns:a16="http://schemas.microsoft.com/office/drawing/2014/main" id="{F4D3F330-16B9-4235-B57F-66B22D60D04C}"/>
                </a:ext>
              </a:extLst>
            </p:cNvPr>
            <p:cNvSpPr/>
            <p:nvPr/>
          </p:nvSpPr>
          <p:spPr>
            <a:xfrm>
              <a:off x="6498488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599" name="Freeform: Shape 1154">
              <a:extLst>
                <a:ext uri="{FF2B5EF4-FFF2-40B4-BE49-F238E27FC236}">
                  <a16:creationId xmlns:a16="http://schemas.microsoft.com/office/drawing/2014/main" id="{81E57B9D-1AEA-46B0-A53B-56366E2DE9D0}"/>
                </a:ext>
              </a:extLst>
            </p:cNvPr>
            <p:cNvSpPr/>
            <p:nvPr/>
          </p:nvSpPr>
          <p:spPr>
            <a:xfrm>
              <a:off x="6498488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0" name="Freeform: Shape 1155">
              <a:extLst>
                <a:ext uri="{FF2B5EF4-FFF2-40B4-BE49-F238E27FC236}">
                  <a16:creationId xmlns:a16="http://schemas.microsoft.com/office/drawing/2014/main" id="{B1333B16-CED6-4A78-99A2-4D1ED6BA3617}"/>
                </a:ext>
              </a:extLst>
            </p:cNvPr>
            <p:cNvSpPr/>
            <p:nvPr/>
          </p:nvSpPr>
          <p:spPr>
            <a:xfrm>
              <a:off x="6498488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1" name="Freeform: Shape 1156">
              <a:extLst>
                <a:ext uri="{FF2B5EF4-FFF2-40B4-BE49-F238E27FC236}">
                  <a16:creationId xmlns:a16="http://schemas.microsoft.com/office/drawing/2014/main" id="{1A80FFE6-087B-4860-A889-1B879AE8160D}"/>
                </a:ext>
              </a:extLst>
            </p:cNvPr>
            <p:cNvSpPr/>
            <p:nvPr/>
          </p:nvSpPr>
          <p:spPr>
            <a:xfrm>
              <a:off x="6498488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2" name="Freeform: Shape 1157">
              <a:extLst>
                <a:ext uri="{FF2B5EF4-FFF2-40B4-BE49-F238E27FC236}">
                  <a16:creationId xmlns:a16="http://schemas.microsoft.com/office/drawing/2014/main" id="{315BD1CF-514A-4BBC-83EB-A8C974F84049}"/>
                </a:ext>
              </a:extLst>
            </p:cNvPr>
            <p:cNvSpPr/>
            <p:nvPr/>
          </p:nvSpPr>
          <p:spPr>
            <a:xfrm>
              <a:off x="6498488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3" name="Freeform: Shape 1158">
              <a:extLst>
                <a:ext uri="{FF2B5EF4-FFF2-40B4-BE49-F238E27FC236}">
                  <a16:creationId xmlns:a16="http://schemas.microsoft.com/office/drawing/2014/main" id="{E9A0ACA8-DA4A-480F-B6F8-2F54589EF346}"/>
                </a:ext>
              </a:extLst>
            </p:cNvPr>
            <p:cNvSpPr/>
            <p:nvPr/>
          </p:nvSpPr>
          <p:spPr>
            <a:xfrm>
              <a:off x="6900975" y="225947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4" name="Freeform: Shape 1159">
              <a:extLst>
                <a:ext uri="{FF2B5EF4-FFF2-40B4-BE49-F238E27FC236}">
                  <a16:creationId xmlns:a16="http://schemas.microsoft.com/office/drawing/2014/main" id="{67BD14A3-3664-44F9-B522-DED9624676BA}"/>
                </a:ext>
              </a:extLst>
            </p:cNvPr>
            <p:cNvSpPr/>
            <p:nvPr/>
          </p:nvSpPr>
          <p:spPr>
            <a:xfrm>
              <a:off x="6900975" y="2259472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5" name="Freeform: Shape 1160">
              <a:extLst>
                <a:ext uri="{FF2B5EF4-FFF2-40B4-BE49-F238E27FC236}">
                  <a16:creationId xmlns:a16="http://schemas.microsoft.com/office/drawing/2014/main" id="{932C311B-67A3-4AD5-8921-11E8F77752C3}"/>
                </a:ext>
              </a:extLst>
            </p:cNvPr>
            <p:cNvSpPr/>
            <p:nvPr/>
          </p:nvSpPr>
          <p:spPr>
            <a:xfrm>
              <a:off x="6900975" y="2259472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6" name="Freeform: Shape 1161">
              <a:extLst>
                <a:ext uri="{FF2B5EF4-FFF2-40B4-BE49-F238E27FC236}">
                  <a16:creationId xmlns:a16="http://schemas.microsoft.com/office/drawing/2014/main" id="{55A17390-74CC-4AF2-BDCC-D17763A3CD23}"/>
                </a:ext>
              </a:extLst>
            </p:cNvPr>
            <p:cNvSpPr/>
            <p:nvPr/>
          </p:nvSpPr>
          <p:spPr>
            <a:xfrm>
              <a:off x="6900975" y="2259472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7" name="Freeform: Shape 1162">
              <a:extLst>
                <a:ext uri="{FF2B5EF4-FFF2-40B4-BE49-F238E27FC236}">
                  <a16:creationId xmlns:a16="http://schemas.microsoft.com/office/drawing/2014/main" id="{0D6CCD9C-2702-4CAF-9CA5-AEE763B6E73F}"/>
                </a:ext>
              </a:extLst>
            </p:cNvPr>
            <p:cNvSpPr/>
            <p:nvPr/>
          </p:nvSpPr>
          <p:spPr>
            <a:xfrm>
              <a:off x="6900975" y="2259472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8" name="Freeform: Shape 1163">
              <a:extLst>
                <a:ext uri="{FF2B5EF4-FFF2-40B4-BE49-F238E27FC236}">
                  <a16:creationId xmlns:a16="http://schemas.microsoft.com/office/drawing/2014/main" id="{6CAD5C40-BE58-4061-B715-8C87D11DE0DE}"/>
                </a:ext>
              </a:extLst>
            </p:cNvPr>
            <p:cNvSpPr/>
            <p:nvPr/>
          </p:nvSpPr>
          <p:spPr>
            <a:xfrm>
              <a:off x="6900975" y="2259472"/>
              <a:ext cx="402486" cy="1895255"/>
            </a:xfrm>
            <a:custGeom>
              <a:avLst/>
              <a:gdLst>
                <a:gd name="connsiteX0" fmla="*/ 0 w 303746"/>
                <a:gd name="connsiteY0" fmla="*/ 1430301 h 1430300"/>
                <a:gd name="connsiteX1" fmla="*/ 303747 w 303746"/>
                <a:gd name="connsiteY1" fmla="*/ 0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143030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09" name="Freeform: Shape 1164">
              <a:extLst>
                <a:ext uri="{FF2B5EF4-FFF2-40B4-BE49-F238E27FC236}">
                  <a16:creationId xmlns:a16="http://schemas.microsoft.com/office/drawing/2014/main" id="{E2D13CC1-8516-4A6F-932F-8A1135930855}"/>
                </a:ext>
              </a:extLst>
            </p:cNvPr>
            <p:cNvSpPr/>
            <p:nvPr/>
          </p:nvSpPr>
          <p:spPr>
            <a:xfrm>
              <a:off x="6900975" y="257534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0" name="Freeform: Shape 1165">
              <a:extLst>
                <a:ext uri="{FF2B5EF4-FFF2-40B4-BE49-F238E27FC236}">
                  <a16:creationId xmlns:a16="http://schemas.microsoft.com/office/drawing/2014/main" id="{2A5D7422-AD92-4057-9D4A-8F4E60EC9ABE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1" name="Freeform: Shape 1166">
              <a:extLst>
                <a:ext uri="{FF2B5EF4-FFF2-40B4-BE49-F238E27FC236}">
                  <a16:creationId xmlns:a16="http://schemas.microsoft.com/office/drawing/2014/main" id="{4865076A-A925-47EF-A6A0-1B46F156C779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2" name="Freeform: Shape 1167">
              <a:extLst>
                <a:ext uri="{FF2B5EF4-FFF2-40B4-BE49-F238E27FC236}">
                  <a16:creationId xmlns:a16="http://schemas.microsoft.com/office/drawing/2014/main" id="{169E892E-A064-412B-AD36-BE0371A3F129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3" name="Freeform: Shape 1168">
              <a:extLst>
                <a:ext uri="{FF2B5EF4-FFF2-40B4-BE49-F238E27FC236}">
                  <a16:creationId xmlns:a16="http://schemas.microsoft.com/office/drawing/2014/main" id="{E3B33E39-791E-4CC2-8BA3-998BBE86E7ED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4" name="Freeform: Shape 1169">
              <a:extLst>
                <a:ext uri="{FF2B5EF4-FFF2-40B4-BE49-F238E27FC236}">
                  <a16:creationId xmlns:a16="http://schemas.microsoft.com/office/drawing/2014/main" id="{6AD3C3A5-7ADA-4D83-99EC-FB1DD664193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1191918 h 1191917"/>
                <a:gd name="connsiteX1" fmla="*/ 303747 w 303746"/>
                <a:gd name="connsiteY1" fmla="*/ 0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1191918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5" name="Freeform: Shape 1170">
              <a:extLst>
                <a:ext uri="{FF2B5EF4-FFF2-40B4-BE49-F238E27FC236}">
                  <a16:creationId xmlns:a16="http://schemas.microsoft.com/office/drawing/2014/main" id="{6303B61D-0C12-44DA-A29F-93EDB9B333A6}"/>
                </a:ext>
              </a:extLst>
            </p:cNvPr>
            <p:cNvSpPr/>
            <p:nvPr/>
          </p:nvSpPr>
          <p:spPr>
            <a:xfrm>
              <a:off x="6900975" y="257534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6" name="Freeform: Shape 1171">
              <a:extLst>
                <a:ext uri="{FF2B5EF4-FFF2-40B4-BE49-F238E27FC236}">
                  <a16:creationId xmlns:a16="http://schemas.microsoft.com/office/drawing/2014/main" id="{8E8D9781-3ABF-47F0-B12D-4738B5766F65}"/>
                </a:ext>
              </a:extLst>
            </p:cNvPr>
            <p:cNvSpPr/>
            <p:nvPr/>
          </p:nvSpPr>
          <p:spPr>
            <a:xfrm>
              <a:off x="6900975" y="2891224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7" name="Freeform: Shape 1172">
              <a:extLst>
                <a:ext uri="{FF2B5EF4-FFF2-40B4-BE49-F238E27FC236}">
                  <a16:creationId xmlns:a16="http://schemas.microsoft.com/office/drawing/2014/main" id="{E2A30505-5CCC-49D4-B79B-767073E2B1C3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8" name="Freeform: Shape 1173">
              <a:extLst>
                <a:ext uri="{FF2B5EF4-FFF2-40B4-BE49-F238E27FC236}">
                  <a16:creationId xmlns:a16="http://schemas.microsoft.com/office/drawing/2014/main" id="{7058E2FF-87A5-48CF-8FB2-AA5F7761F53F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19" name="Freeform: Shape 1174">
              <a:extLst>
                <a:ext uri="{FF2B5EF4-FFF2-40B4-BE49-F238E27FC236}">
                  <a16:creationId xmlns:a16="http://schemas.microsoft.com/office/drawing/2014/main" id="{D66C0B2A-8051-4D83-81B3-D07749876775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0" name="Freeform: Shape 1175">
              <a:extLst>
                <a:ext uri="{FF2B5EF4-FFF2-40B4-BE49-F238E27FC236}">
                  <a16:creationId xmlns:a16="http://schemas.microsoft.com/office/drawing/2014/main" id="{A743D319-A2D1-4BF1-9AC9-CD1F7948BEEA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953534 h 953533"/>
                <a:gd name="connsiteX1" fmla="*/ 303747 w 303746"/>
                <a:gd name="connsiteY1" fmla="*/ 0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95353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1" name="Freeform: Shape 1176">
              <a:extLst>
                <a:ext uri="{FF2B5EF4-FFF2-40B4-BE49-F238E27FC236}">
                  <a16:creationId xmlns:a16="http://schemas.microsoft.com/office/drawing/2014/main" id="{343909C8-2B51-42D1-AC61-5C1FF9F6D276}"/>
                </a:ext>
              </a:extLst>
            </p:cNvPr>
            <p:cNvSpPr/>
            <p:nvPr/>
          </p:nvSpPr>
          <p:spPr>
            <a:xfrm>
              <a:off x="6900975" y="2575348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2" name="Freeform: Shape 1177">
              <a:extLst>
                <a:ext uri="{FF2B5EF4-FFF2-40B4-BE49-F238E27FC236}">
                  <a16:creationId xmlns:a16="http://schemas.microsoft.com/office/drawing/2014/main" id="{B604B8E7-A742-41A0-A774-479407B9BD3B}"/>
                </a:ext>
              </a:extLst>
            </p:cNvPr>
            <p:cNvSpPr/>
            <p:nvPr/>
          </p:nvSpPr>
          <p:spPr>
            <a:xfrm>
              <a:off x="6900975" y="2891224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3" name="Freeform: Shape 1178">
              <a:extLst>
                <a:ext uri="{FF2B5EF4-FFF2-40B4-BE49-F238E27FC236}">
                  <a16:creationId xmlns:a16="http://schemas.microsoft.com/office/drawing/2014/main" id="{8B8228A6-1B14-4680-BCEA-CFAB5A6AE312}"/>
                </a:ext>
              </a:extLst>
            </p:cNvPr>
            <p:cNvSpPr/>
            <p:nvPr/>
          </p:nvSpPr>
          <p:spPr>
            <a:xfrm>
              <a:off x="6900975" y="3207100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4" name="Freeform: Shape 1179">
              <a:extLst>
                <a:ext uri="{FF2B5EF4-FFF2-40B4-BE49-F238E27FC236}">
                  <a16:creationId xmlns:a16="http://schemas.microsoft.com/office/drawing/2014/main" id="{7F220B6A-C1A2-4652-A069-3A1AE188C935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5" name="Freeform: Shape 1180">
              <a:extLst>
                <a:ext uri="{FF2B5EF4-FFF2-40B4-BE49-F238E27FC236}">
                  <a16:creationId xmlns:a16="http://schemas.microsoft.com/office/drawing/2014/main" id="{D647BBB9-2A4C-4530-A4F0-21FF458CDA4B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6" name="Freeform: Shape 1181">
              <a:extLst>
                <a:ext uri="{FF2B5EF4-FFF2-40B4-BE49-F238E27FC236}">
                  <a16:creationId xmlns:a16="http://schemas.microsoft.com/office/drawing/2014/main" id="{1022074F-85B1-4BEF-B67E-3C003A48A63A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715151 h 715150"/>
                <a:gd name="connsiteX1" fmla="*/ 303747 w 303746"/>
                <a:gd name="connsiteY1" fmla="*/ 0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715151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7" name="Freeform: Shape 1182">
              <a:extLst>
                <a:ext uri="{FF2B5EF4-FFF2-40B4-BE49-F238E27FC236}">
                  <a16:creationId xmlns:a16="http://schemas.microsoft.com/office/drawing/2014/main" id="{037081D0-F28C-4BBA-85AA-8ED11A53FBE8}"/>
                </a:ext>
              </a:extLst>
            </p:cNvPr>
            <p:cNvSpPr/>
            <p:nvPr/>
          </p:nvSpPr>
          <p:spPr>
            <a:xfrm>
              <a:off x="6900975" y="2575348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8" name="Freeform: Shape 1183">
              <a:extLst>
                <a:ext uri="{FF2B5EF4-FFF2-40B4-BE49-F238E27FC236}">
                  <a16:creationId xmlns:a16="http://schemas.microsoft.com/office/drawing/2014/main" id="{C7632028-D8B8-4985-B4D5-891A52210BC8}"/>
                </a:ext>
              </a:extLst>
            </p:cNvPr>
            <p:cNvSpPr/>
            <p:nvPr/>
          </p:nvSpPr>
          <p:spPr>
            <a:xfrm>
              <a:off x="6900975" y="2891224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29" name="Freeform: Shape 1184">
              <a:extLst>
                <a:ext uri="{FF2B5EF4-FFF2-40B4-BE49-F238E27FC236}">
                  <a16:creationId xmlns:a16="http://schemas.microsoft.com/office/drawing/2014/main" id="{71B73C75-577D-43D7-919B-472E1DA6BAED}"/>
                </a:ext>
              </a:extLst>
            </p:cNvPr>
            <p:cNvSpPr/>
            <p:nvPr/>
          </p:nvSpPr>
          <p:spPr>
            <a:xfrm>
              <a:off x="6900975" y="3207100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0" name="Freeform: Shape 1185">
              <a:extLst>
                <a:ext uri="{FF2B5EF4-FFF2-40B4-BE49-F238E27FC236}">
                  <a16:creationId xmlns:a16="http://schemas.microsoft.com/office/drawing/2014/main" id="{7B53FF51-69D7-4EC2-8ADA-C66B41278EFF}"/>
                </a:ext>
              </a:extLst>
            </p:cNvPr>
            <p:cNvSpPr/>
            <p:nvPr/>
          </p:nvSpPr>
          <p:spPr>
            <a:xfrm>
              <a:off x="6900975" y="3522976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1" name="Freeform: Shape 1186">
              <a:extLst>
                <a:ext uri="{FF2B5EF4-FFF2-40B4-BE49-F238E27FC236}">
                  <a16:creationId xmlns:a16="http://schemas.microsoft.com/office/drawing/2014/main" id="{CCA53B11-E8D0-4CD4-A44C-6FCE13F07775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2" name="Freeform: Shape 1187">
              <a:extLst>
                <a:ext uri="{FF2B5EF4-FFF2-40B4-BE49-F238E27FC236}">
                  <a16:creationId xmlns:a16="http://schemas.microsoft.com/office/drawing/2014/main" id="{67C5109B-AA91-4EF9-8B38-E6C9E00BE6F4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476767 h 476766"/>
                <a:gd name="connsiteX1" fmla="*/ 303747 w 303746"/>
                <a:gd name="connsiteY1" fmla="*/ 0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476767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3" name="Freeform: Shape 1188">
              <a:extLst>
                <a:ext uri="{FF2B5EF4-FFF2-40B4-BE49-F238E27FC236}">
                  <a16:creationId xmlns:a16="http://schemas.microsoft.com/office/drawing/2014/main" id="{4BE3A6CD-9303-4E6D-B11E-FC69D59FAF55}"/>
                </a:ext>
              </a:extLst>
            </p:cNvPr>
            <p:cNvSpPr/>
            <p:nvPr/>
          </p:nvSpPr>
          <p:spPr>
            <a:xfrm>
              <a:off x="6900975" y="2575348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4" name="Freeform: Shape 1189">
              <a:extLst>
                <a:ext uri="{FF2B5EF4-FFF2-40B4-BE49-F238E27FC236}">
                  <a16:creationId xmlns:a16="http://schemas.microsoft.com/office/drawing/2014/main" id="{56522679-8AFF-4296-A108-75F7A5884219}"/>
                </a:ext>
              </a:extLst>
            </p:cNvPr>
            <p:cNvSpPr/>
            <p:nvPr/>
          </p:nvSpPr>
          <p:spPr>
            <a:xfrm>
              <a:off x="6900975" y="2891224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5" name="Freeform: Shape 1190">
              <a:extLst>
                <a:ext uri="{FF2B5EF4-FFF2-40B4-BE49-F238E27FC236}">
                  <a16:creationId xmlns:a16="http://schemas.microsoft.com/office/drawing/2014/main" id="{3820F587-41F0-4161-BA1C-879E6758FC29}"/>
                </a:ext>
              </a:extLst>
            </p:cNvPr>
            <p:cNvSpPr/>
            <p:nvPr/>
          </p:nvSpPr>
          <p:spPr>
            <a:xfrm>
              <a:off x="6900975" y="3207100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6" name="Freeform: Shape 1191">
              <a:extLst>
                <a:ext uri="{FF2B5EF4-FFF2-40B4-BE49-F238E27FC236}">
                  <a16:creationId xmlns:a16="http://schemas.microsoft.com/office/drawing/2014/main" id="{979247F0-5C73-45E6-A5AD-5FCF11128F06}"/>
                </a:ext>
              </a:extLst>
            </p:cNvPr>
            <p:cNvSpPr/>
            <p:nvPr/>
          </p:nvSpPr>
          <p:spPr>
            <a:xfrm>
              <a:off x="6900975" y="3522976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7" name="Freeform: Shape 1192">
              <a:extLst>
                <a:ext uri="{FF2B5EF4-FFF2-40B4-BE49-F238E27FC236}">
                  <a16:creationId xmlns:a16="http://schemas.microsoft.com/office/drawing/2014/main" id="{973992CD-A2A0-47FE-A1D6-BBFE423068D4}"/>
                </a:ext>
              </a:extLst>
            </p:cNvPr>
            <p:cNvSpPr/>
            <p:nvPr/>
          </p:nvSpPr>
          <p:spPr>
            <a:xfrm>
              <a:off x="6900975" y="3838852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8" name="Freeform: Shape 1193">
              <a:extLst>
                <a:ext uri="{FF2B5EF4-FFF2-40B4-BE49-F238E27FC236}">
                  <a16:creationId xmlns:a16="http://schemas.microsoft.com/office/drawing/2014/main" id="{47ABDCFD-C808-41B1-A378-59BE39EF42BE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238384 h 238383"/>
                <a:gd name="connsiteX1" fmla="*/ 303747 w 303746"/>
                <a:gd name="connsiteY1" fmla="*/ 0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238384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39" name="Freeform: Shape 1194">
              <a:extLst>
                <a:ext uri="{FF2B5EF4-FFF2-40B4-BE49-F238E27FC236}">
                  <a16:creationId xmlns:a16="http://schemas.microsoft.com/office/drawing/2014/main" id="{8689D88E-57AB-40C8-819D-28EBDDAD7DDE}"/>
                </a:ext>
              </a:extLst>
            </p:cNvPr>
            <p:cNvSpPr/>
            <p:nvPr/>
          </p:nvSpPr>
          <p:spPr>
            <a:xfrm>
              <a:off x="6900975" y="2575348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0" name="Freeform: Shape 1195">
              <a:extLst>
                <a:ext uri="{FF2B5EF4-FFF2-40B4-BE49-F238E27FC236}">
                  <a16:creationId xmlns:a16="http://schemas.microsoft.com/office/drawing/2014/main" id="{4C48DEB1-A8C6-4838-B258-1D441C105043}"/>
                </a:ext>
              </a:extLst>
            </p:cNvPr>
            <p:cNvSpPr/>
            <p:nvPr/>
          </p:nvSpPr>
          <p:spPr>
            <a:xfrm>
              <a:off x="6900975" y="2891224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1" name="Freeform: Shape 1196">
              <a:extLst>
                <a:ext uri="{FF2B5EF4-FFF2-40B4-BE49-F238E27FC236}">
                  <a16:creationId xmlns:a16="http://schemas.microsoft.com/office/drawing/2014/main" id="{7EC232A8-6E1F-4DC1-9F28-196AAD960830}"/>
                </a:ext>
              </a:extLst>
            </p:cNvPr>
            <p:cNvSpPr/>
            <p:nvPr/>
          </p:nvSpPr>
          <p:spPr>
            <a:xfrm>
              <a:off x="6900975" y="3207100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2" name="Freeform: Shape 1197">
              <a:extLst>
                <a:ext uri="{FF2B5EF4-FFF2-40B4-BE49-F238E27FC236}">
                  <a16:creationId xmlns:a16="http://schemas.microsoft.com/office/drawing/2014/main" id="{2E033B5C-E452-4B1E-8144-0BB2F927CC18}"/>
                </a:ext>
              </a:extLst>
            </p:cNvPr>
            <p:cNvSpPr/>
            <p:nvPr/>
          </p:nvSpPr>
          <p:spPr>
            <a:xfrm>
              <a:off x="6900975" y="3522976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3" name="Freeform: Shape 1198">
              <a:extLst>
                <a:ext uri="{FF2B5EF4-FFF2-40B4-BE49-F238E27FC236}">
                  <a16:creationId xmlns:a16="http://schemas.microsoft.com/office/drawing/2014/main" id="{E930F1AE-DF61-46D7-8496-8AC6BE76C5DA}"/>
                </a:ext>
              </a:extLst>
            </p:cNvPr>
            <p:cNvSpPr/>
            <p:nvPr/>
          </p:nvSpPr>
          <p:spPr>
            <a:xfrm>
              <a:off x="6900975" y="3838852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4" name="Freeform: Shape 1199">
              <a:extLst>
                <a:ext uri="{FF2B5EF4-FFF2-40B4-BE49-F238E27FC236}">
                  <a16:creationId xmlns:a16="http://schemas.microsoft.com/office/drawing/2014/main" id="{F6BB7A05-8EDB-43A2-BBAF-B99EC849EE25}"/>
                </a:ext>
              </a:extLst>
            </p:cNvPr>
            <p:cNvSpPr/>
            <p:nvPr/>
          </p:nvSpPr>
          <p:spPr>
            <a:xfrm>
              <a:off x="6900975" y="4154728"/>
              <a:ext cx="402486" cy="6566"/>
            </a:xfrm>
            <a:custGeom>
              <a:avLst/>
              <a:gdLst>
                <a:gd name="connsiteX0" fmla="*/ 0 w 303746"/>
                <a:gd name="connsiteY0" fmla="*/ 0 h 4955"/>
                <a:gd name="connsiteX1" fmla="*/ 303747 w 303746"/>
                <a:gd name="connsiteY1" fmla="*/ 0 h 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955">
                  <a:moveTo>
                    <a:pt x="0" y="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5" name="Freeform: Shape 1200">
              <a:extLst>
                <a:ext uri="{FF2B5EF4-FFF2-40B4-BE49-F238E27FC236}">
                  <a16:creationId xmlns:a16="http://schemas.microsoft.com/office/drawing/2014/main" id="{8F7BD553-9BA7-47C4-AC39-082B8C5B12D3}"/>
                </a:ext>
              </a:extLst>
            </p:cNvPr>
            <p:cNvSpPr/>
            <p:nvPr/>
          </p:nvSpPr>
          <p:spPr>
            <a:xfrm>
              <a:off x="6900975" y="2575348"/>
              <a:ext cx="402486" cy="1895255"/>
            </a:xfrm>
            <a:custGeom>
              <a:avLst/>
              <a:gdLst>
                <a:gd name="connsiteX0" fmla="*/ 0 w 303746"/>
                <a:gd name="connsiteY0" fmla="*/ 0 h 1430300"/>
                <a:gd name="connsiteX1" fmla="*/ 303747 w 303746"/>
                <a:gd name="connsiteY1" fmla="*/ 1430301 h 143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430300">
                  <a:moveTo>
                    <a:pt x="0" y="0"/>
                  </a:moveTo>
                  <a:lnTo>
                    <a:pt x="303747" y="143030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6" name="Freeform: Shape 1201">
              <a:extLst>
                <a:ext uri="{FF2B5EF4-FFF2-40B4-BE49-F238E27FC236}">
                  <a16:creationId xmlns:a16="http://schemas.microsoft.com/office/drawing/2014/main" id="{AE58A097-34CC-4F6C-93D6-4AD800A55B4A}"/>
                </a:ext>
              </a:extLst>
            </p:cNvPr>
            <p:cNvSpPr/>
            <p:nvPr/>
          </p:nvSpPr>
          <p:spPr>
            <a:xfrm>
              <a:off x="6900975" y="2891224"/>
              <a:ext cx="402486" cy="1579379"/>
            </a:xfrm>
            <a:custGeom>
              <a:avLst/>
              <a:gdLst>
                <a:gd name="connsiteX0" fmla="*/ 0 w 303746"/>
                <a:gd name="connsiteY0" fmla="*/ 0 h 1191917"/>
                <a:gd name="connsiteX1" fmla="*/ 303747 w 303746"/>
                <a:gd name="connsiteY1" fmla="*/ 1191918 h 119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7">
                  <a:moveTo>
                    <a:pt x="0" y="0"/>
                  </a:moveTo>
                  <a:lnTo>
                    <a:pt x="303747" y="1191918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7" name="Freeform: Shape 1202">
              <a:extLst>
                <a:ext uri="{FF2B5EF4-FFF2-40B4-BE49-F238E27FC236}">
                  <a16:creationId xmlns:a16="http://schemas.microsoft.com/office/drawing/2014/main" id="{1B0948DF-4318-415F-BCCB-6DC7C60828C6}"/>
                </a:ext>
              </a:extLst>
            </p:cNvPr>
            <p:cNvSpPr/>
            <p:nvPr/>
          </p:nvSpPr>
          <p:spPr>
            <a:xfrm>
              <a:off x="6900975" y="3207100"/>
              <a:ext cx="402486" cy="1263503"/>
            </a:xfrm>
            <a:custGeom>
              <a:avLst/>
              <a:gdLst>
                <a:gd name="connsiteX0" fmla="*/ 0 w 303746"/>
                <a:gd name="connsiteY0" fmla="*/ 0 h 953533"/>
                <a:gd name="connsiteX1" fmla="*/ 303747 w 303746"/>
                <a:gd name="connsiteY1" fmla="*/ 953534 h 9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953533">
                  <a:moveTo>
                    <a:pt x="0" y="0"/>
                  </a:moveTo>
                  <a:lnTo>
                    <a:pt x="303747" y="95353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8" name="Freeform: Shape 1203">
              <a:extLst>
                <a:ext uri="{FF2B5EF4-FFF2-40B4-BE49-F238E27FC236}">
                  <a16:creationId xmlns:a16="http://schemas.microsoft.com/office/drawing/2014/main" id="{04D7E22A-E4AE-4E90-B04F-FFCE2765D97D}"/>
                </a:ext>
              </a:extLst>
            </p:cNvPr>
            <p:cNvSpPr/>
            <p:nvPr/>
          </p:nvSpPr>
          <p:spPr>
            <a:xfrm>
              <a:off x="6900975" y="3522976"/>
              <a:ext cx="402486" cy="947627"/>
            </a:xfrm>
            <a:custGeom>
              <a:avLst/>
              <a:gdLst>
                <a:gd name="connsiteX0" fmla="*/ 0 w 303746"/>
                <a:gd name="connsiteY0" fmla="*/ 0 h 715150"/>
                <a:gd name="connsiteX1" fmla="*/ 303747 w 303746"/>
                <a:gd name="connsiteY1" fmla="*/ 715151 h 71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715150">
                  <a:moveTo>
                    <a:pt x="0" y="0"/>
                  </a:moveTo>
                  <a:lnTo>
                    <a:pt x="303747" y="715151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49" name="Freeform: Shape 1204">
              <a:extLst>
                <a:ext uri="{FF2B5EF4-FFF2-40B4-BE49-F238E27FC236}">
                  <a16:creationId xmlns:a16="http://schemas.microsoft.com/office/drawing/2014/main" id="{B580ED61-2962-4986-99BD-C1E87A7B2157}"/>
                </a:ext>
              </a:extLst>
            </p:cNvPr>
            <p:cNvSpPr/>
            <p:nvPr/>
          </p:nvSpPr>
          <p:spPr>
            <a:xfrm>
              <a:off x="6900975" y="3838852"/>
              <a:ext cx="402486" cy="631751"/>
            </a:xfrm>
            <a:custGeom>
              <a:avLst/>
              <a:gdLst>
                <a:gd name="connsiteX0" fmla="*/ 0 w 303746"/>
                <a:gd name="connsiteY0" fmla="*/ 0 h 476766"/>
                <a:gd name="connsiteX1" fmla="*/ 303747 w 303746"/>
                <a:gd name="connsiteY1" fmla="*/ 476767 h 47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476766">
                  <a:moveTo>
                    <a:pt x="0" y="0"/>
                  </a:moveTo>
                  <a:lnTo>
                    <a:pt x="303747" y="476767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0" name="Freeform: Shape 1205">
              <a:extLst>
                <a:ext uri="{FF2B5EF4-FFF2-40B4-BE49-F238E27FC236}">
                  <a16:creationId xmlns:a16="http://schemas.microsoft.com/office/drawing/2014/main" id="{AB214066-9247-48CB-BF31-7F4280F3C032}"/>
                </a:ext>
              </a:extLst>
            </p:cNvPr>
            <p:cNvSpPr/>
            <p:nvPr/>
          </p:nvSpPr>
          <p:spPr>
            <a:xfrm>
              <a:off x="6900975" y="4154728"/>
              <a:ext cx="402486" cy="315875"/>
            </a:xfrm>
            <a:custGeom>
              <a:avLst/>
              <a:gdLst>
                <a:gd name="connsiteX0" fmla="*/ 0 w 303746"/>
                <a:gd name="connsiteY0" fmla="*/ 0 h 238383"/>
                <a:gd name="connsiteX1" fmla="*/ 303747 w 303746"/>
                <a:gd name="connsiteY1" fmla="*/ 238384 h 23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38383">
                  <a:moveTo>
                    <a:pt x="0" y="0"/>
                  </a:moveTo>
                  <a:lnTo>
                    <a:pt x="303747" y="238384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1" name="Freeform: Shape 1206">
              <a:extLst>
                <a:ext uri="{FF2B5EF4-FFF2-40B4-BE49-F238E27FC236}">
                  <a16:creationId xmlns:a16="http://schemas.microsoft.com/office/drawing/2014/main" id="{000A85E5-5C47-4DF2-A8D8-44A8F2013652}"/>
                </a:ext>
              </a:extLst>
            </p:cNvPr>
            <p:cNvSpPr/>
            <p:nvPr/>
          </p:nvSpPr>
          <p:spPr>
            <a:xfrm>
              <a:off x="7303462" y="1785657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2" name="Freeform: Shape 1207">
              <a:extLst>
                <a:ext uri="{FF2B5EF4-FFF2-40B4-BE49-F238E27FC236}">
                  <a16:creationId xmlns:a16="http://schemas.microsoft.com/office/drawing/2014/main" id="{E8F89B37-6EEA-4289-9539-1A48072F8BD2}"/>
                </a:ext>
              </a:extLst>
            </p:cNvPr>
            <p:cNvSpPr/>
            <p:nvPr/>
          </p:nvSpPr>
          <p:spPr>
            <a:xfrm>
              <a:off x="7303462" y="1785657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3" name="Freeform: Shape 1208">
              <a:extLst>
                <a:ext uri="{FF2B5EF4-FFF2-40B4-BE49-F238E27FC236}">
                  <a16:creationId xmlns:a16="http://schemas.microsoft.com/office/drawing/2014/main" id="{F864CD30-6DDC-475E-B16D-E624489845DC}"/>
                </a:ext>
              </a:extLst>
            </p:cNvPr>
            <p:cNvSpPr/>
            <p:nvPr/>
          </p:nvSpPr>
          <p:spPr>
            <a:xfrm>
              <a:off x="7303462" y="1785657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4" name="Freeform: Shape 1209">
              <a:extLst>
                <a:ext uri="{FF2B5EF4-FFF2-40B4-BE49-F238E27FC236}">
                  <a16:creationId xmlns:a16="http://schemas.microsoft.com/office/drawing/2014/main" id="{2FF9CE5E-E81C-469D-8717-AD3AFE8E06F2}"/>
                </a:ext>
              </a:extLst>
            </p:cNvPr>
            <p:cNvSpPr/>
            <p:nvPr/>
          </p:nvSpPr>
          <p:spPr>
            <a:xfrm>
              <a:off x="7303462" y="1785657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5" name="Freeform: Shape 1210">
              <a:extLst>
                <a:ext uri="{FF2B5EF4-FFF2-40B4-BE49-F238E27FC236}">
                  <a16:creationId xmlns:a16="http://schemas.microsoft.com/office/drawing/2014/main" id="{F915139C-C3E4-48A8-8FA0-879B0FF1CAC4}"/>
                </a:ext>
              </a:extLst>
            </p:cNvPr>
            <p:cNvSpPr/>
            <p:nvPr/>
          </p:nvSpPr>
          <p:spPr>
            <a:xfrm>
              <a:off x="7303462" y="1785657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6" name="Freeform: Shape 1211">
              <a:extLst>
                <a:ext uri="{FF2B5EF4-FFF2-40B4-BE49-F238E27FC236}">
                  <a16:creationId xmlns:a16="http://schemas.microsoft.com/office/drawing/2014/main" id="{B640C082-C0C2-489E-B5B5-8DD02976D6D0}"/>
                </a:ext>
              </a:extLst>
            </p:cNvPr>
            <p:cNvSpPr/>
            <p:nvPr/>
          </p:nvSpPr>
          <p:spPr>
            <a:xfrm>
              <a:off x="7303462" y="1785657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7" name="Freeform: Shape 1212">
              <a:extLst>
                <a:ext uri="{FF2B5EF4-FFF2-40B4-BE49-F238E27FC236}">
                  <a16:creationId xmlns:a16="http://schemas.microsoft.com/office/drawing/2014/main" id="{1FF650ED-165B-48C6-96AC-EA37D06CC736}"/>
                </a:ext>
              </a:extLst>
            </p:cNvPr>
            <p:cNvSpPr/>
            <p:nvPr/>
          </p:nvSpPr>
          <p:spPr>
            <a:xfrm>
              <a:off x="7303462" y="1785657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8" name="Freeform: Shape 1213">
              <a:extLst>
                <a:ext uri="{FF2B5EF4-FFF2-40B4-BE49-F238E27FC236}">
                  <a16:creationId xmlns:a16="http://schemas.microsoft.com/office/drawing/2014/main" id="{42040AD2-D812-42FA-A481-A407629E93B5}"/>
                </a:ext>
              </a:extLst>
            </p:cNvPr>
            <p:cNvSpPr/>
            <p:nvPr/>
          </p:nvSpPr>
          <p:spPr>
            <a:xfrm>
              <a:off x="7303462" y="1785657"/>
              <a:ext cx="402486" cy="2684945"/>
            </a:xfrm>
            <a:custGeom>
              <a:avLst/>
              <a:gdLst>
                <a:gd name="connsiteX0" fmla="*/ 0 w 303746"/>
                <a:gd name="connsiteY0" fmla="*/ 2026260 h 2026259"/>
                <a:gd name="connsiteX1" fmla="*/ 303747 w 303746"/>
                <a:gd name="connsiteY1" fmla="*/ 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2026260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59" name="Freeform: Shape 1214">
              <a:extLst>
                <a:ext uri="{FF2B5EF4-FFF2-40B4-BE49-F238E27FC236}">
                  <a16:creationId xmlns:a16="http://schemas.microsoft.com/office/drawing/2014/main" id="{D0151915-BA74-4829-ABC5-FA227C5255BC}"/>
                </a:ext>
              </a:extLst>
            </p:cNvPr>
            <p:cNvSpPr/>
            <p:nvPr/>
          </p:nvSpPr>
          <p:spPr>
            <a:xfrm>
              <a:off x="7303462" y="2101534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0" name="Freeform: Shape 1215">
              <a:extLst>
                <a:ext uri="{FF2B5EF4-FFF2-40B4-BE49-F238E27FC236}">
                  <a16:creationId xmlns:a16="http://schemas.microsoft.com/office/drawing/2014/main" id="{81198209-14CB-4979-A99C-EB1D0015F40C}"/>
                </a:ext>
              </a:extLst>
            </p:cNvPr>
            <p:cNvSpPr/>
            <p:nvPr/>
          </p:nvSpPr>
          <p:spPr>
            <a:xfrm>
              <a:off x="7303462" y="225947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1" name="Freeform: Shape 1216">
              <a:extLst>
                <a:ext uri="{FF2B5EF4-FFF2-40B4-BE49-F238E27FC236}">
                  <a16:creationId xmlns:a16="http://schemas.microsoft.com/office/drawing/2014/main" id="{B3FACCDB-39CC-49EB-A936-77C140BFF412}"/>
                </a:ext>
              </a:extLst>
            </p:cNvPr>
            <p:cNvSpPr/>
            <p:nvPr/>
          </p:nvSpPr>
          <p:spPr>
            <a:xfrm>
              <a:off x="7303462" y="225947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2" name="Freeform: Shape 1217">
              <a:extLst>
                <a:ext uri="{FF2B5EF4-FFF2-40B4-BE49-F238E27FC236}">
                  <a16:creationId xmlns:a16="http://schemas.microsoft.com/office/drawing/2014/main" id="{FBCCAA04-C1CC-44D4-B7C8-68E28A6B4AE7}"/>
                </a:ext>
              </a:extLst>
            </p:cNvPr>
            <p:cNvSpPr/>
            <p:nvPr/>
          </p:nvSpPr>
          <p:spPr>
            <a:xfrm>
              <a:off x="7303462" y="225947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3" name="Freeform: Shape 1218">
              <a:extLst>
                <a:ext uri="{FF2B5EF4-FFF2-40B4-BE49-F238E27FC236}">
                  <a16:creationId xmlns:a16="http://schemas.microsoft.com/office/drawing/2014/main" id="{25E308D0-CA11-4FA9-BE07-D2C8551FF536}"/>
                </a:ext>
              </a:extLst>
            </p:cNvPr>
            <p:cNvSpPr/>
            <p:nvPr/>
          </p:nvSpPr>
          <p:spPr>
            <a:xfrm>
              <a:off x="7303462" y="2101534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4" name="Freeform: Shape 1219">
              <a:extLst>
                <a:ext uri="{FF2B5EF4-FFF2-40B4-BE49-F238E27FC236}">
                  <a16:creationId xmlns:a16="http://schemas.microsoft.com/office/drawing/2014/main" id="{21DE9418-0196-49A4-A8E8-21EB248B6309}"/>
                </a:ext>
              </a:extLst>
            </p:cNvPr>
            <p:cNvSpPr/>
            <p:nvPr/>
          </p:nvSpPr>
          <p:spPr>
            <a:xfrm>
              <a:off x="7303462" y="2417409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5" name="Freeform: Shape 1220">
              <a:extLst>
                <a:ext uri="{FF2B5EF4-FFF2-40B4-BE49-F238E27FC236}">
                  <a16:creationId xmlns:a16="http://schemas.microsoft.com/office/drawing/2014/main" id="{37F5EC45-21AC-42B0-8862-B2EF8111240B}"/>
                </a:ext>
              </a:extLst>
            </p:cNvPr>
            <p:cNvSpPr/>
            <p:nvPr/>
          </p:nvSpPr>
          <p:spPr>
            <a:xfrm>
              <a:off x="7303462" y="257534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6" name="Freeform: Shape 1221">
              <a:extLst>
                <a:ext uri="{FF2B5EF4-FFF2-40B4-BE49-F238E27FC236}">
                  <a16:creationId xmlns:a16="http://schemas.microsoft.com/office/drawing/2014/main" id="{FCE9B05B-D46C-4329-90B8-2C6C5AC33144}"/>
                </a:ext>
              </a:extLst>
            </p:cNvPr>
            <p:cNvSpPr/>
            <p:nvPr/>
          </p:nvSpPr>
          <p:spPr>
            <a:xfrm>
              <a:off x="7303462" y="257534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7" name="Freeform: Shape 1222">
              <a:extLst>
                <a:ext uri="{FF2B5EF4-FFF2-40B4-BE49-F238E27FC236}">
                  <a16:creationId xmlns:a16="http://schemas.microsoft.com/office/drawing/2014/main" id="{081A348C-284F-4CED-B51B-76C9A8213640}"/>
                </a:ext>
              </a:extLst>
            </p:cNvPr>
            <p:cNvSpPr/>
            <p:nvPr/>
          </p:nvSpPr>
          <p:spPr>
            <a:xfrm>
              <a:off x="7303462" y="2101534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8" name="Freeform: Shape 1223">
              <a:extLst>
                <a:ext uri="{FF2B5EF4-FFF2-40B4-BE49-F238E27FC236}">
                  <a16:creationId xmlns:a16="http://schemas.microsoft.com/office/drawing/2014/main" id="{E253F2DD-A1C4-43D1-BCF0-0E8EB2574022}"/>
                </a:ext>
              </a:extLst>
            </p:cNvPr>
            <p:cNvSpPr/>
            <p:nvPr/>
          </p:nvSpPr>
          <p:spPr>
            <a:xfrm>
              <a:off x="7303462" y="2417409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69" name="Freeform: Shape 1224">
              <a:extLst>
                <a:ext uri="{FF2B5EF4-FFF2-40B4-BE49-F238E27FC236}">
                  <a16:creationId xmlns:a16="http://schemas.microsoft.com/office/drawing/2014/main" id="{75EBA410-1E67-4D43-9B74-F98230662553}"/>
                </a:ext>
              </a:extLst>
            </p:cNvPr>
            <p:cNvSpPr/>
            <p:nvPr/>
          </p:nvSpPr>
          <p:spPr>
            <a:xfrm>
              <a:off x="7303462" y="2733286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0" name="Freeform: Shape 1225">
              <a:extLst>
                <a:ext uri="{FF2B5EF4-FFF2-40B4-BE49-F238E27FC236}">
                  <a16:creationId xmlns:a16="http://schemas.microsoft.com/office/drawing/2014/main" id="{0AB496AA-ED36-4BED-9A08-873B25F8C328}"/>
                </a:ext>
              </a:extLst>
            </p:cNvPr>
            <p:cNvSpPr/>
            <p:nvPr/>
          </p:nvSpPr>
          <p:spPr>
            <a:xfrm>
              <a:off x="7303462" y="289122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1" name="Freeform: Shape 1226">
              <a:extLst>
                <a:ext uri="{FF2B5EF4-FFF2-40B4-BE49-F238E27FC236}">
                  <a16:creationId xmlns:a16="http://schemas.microsoft.com/office/drawing/2014/main" id="{EFA52B8F-DB83-42A6-9559-CFE02FEFE4C5}"/>
                </a:ext>
              </a:extLst>
            </p:cNvPr>
            <p:cNvSpPr/>
            <p:nvPr/>
          </p:nvSpPr>
          <p:spPr>
            <a:xfrm>
              <a:off x="7303462" y="2101534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2" name="Freeform: Shape 1227">
              <a:extLst>
                <a:ext uri="{FF2B5EF4-FFF2-40B4-BE49-F238E27FC236}">
                  <a16:creationId xmlns:a16="http://schemas.microsoft.com/office/drawing/2014/main" id="{5EBB63E1-D706-4427-BD67-C245E55FC838}"/>
                </a:ext>
              </a:extLst>
            </p:cNvPr>
            <p:cNvSpPr/>
            <p:nvPr/>
          </p:nvSpPr>
          <p:spPr>
            <a:xfrm>
              <a:off x="7303462" y="2417409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3" name="Freeform: Shape 1228">
              <a:extLst>
                <a:ext uri="{FF2B5EF4-FFF2-40B4-BE49-F238E27FC236}">
                  <a16:creationId xmlns:a16="http://schemas.microsoft.com/office/drawing/2014/main" id="{F0AD71D7-95B6-4B27-A8ED-88701289D8B8}"/>
                </a:ext>
              </a:extLst>
            </p:cNvPr>
            <p:cNvSpPr/>
            <p:nvPr/>
          </p:nvSpPr>
          <p:spPr>
            <a:xfrm>
              <a:off x="7303462" y="2733286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4" name="Freeform: Shape 1229">
              <a:extLst>
                <a:ext uri="{FF2B5EF4-FFF2-40B4-BE49-F238E27FC236}">
                  <a16:creationId xmlns:a16="http://schemas.microsoft.com/office/drawing/2014/main" id="{1C7CF221-547C-4253-BF3E-BDFE633829CC}"/>
                </a:ext>
              </a:extLst>
            </p:cNvPr>
            <p:cNvSpPr/>
            <p:nvPr/>
          </p:nvSpPr>
          <p:spPr>
            <a:xfrm>
              <a:off x="7303462" y="3049161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5" name="Freeform: Shape 1230">
              <a:extLst>
                <a:ext uri="{FF2B5EF4-FFF2-40B4-BE49-F238E27FC236}">
                  <a16:creationId xmlns:a16="http://schemas.microsoft.com/office/drawing/2014/main" id="{DFD4C3D2-A9E7-4752-B2D3-887AC841ACE3}"/>
                </a:ext>
              </a:extLst>
            </p:cNvPr>
            <p:cNvSpPr/>
            <p:nvPr/>
          </p:nvSpPr>
          <p:spPr>
            <a:xfrm>
              <a:off x="7303462" y="2101534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6" name="Freeform: Shape 1231">
              <a:extLst>
                <a:ext uri="{FF2B5EF4-FFF2-40B4-BE49-F238E27FC236}">
                  <a16:creationId xmlns:a16="http://schemas.microsoft.com/office/drawing/2014/main" id="{1054DEC5-05B1-4622-AFC9-186FFB95E1DE}"/>
                </a:ext>
              </a:extLst>
            </p:cNvPr>
            <p:cNvSpPr/>
            <p:nvPr/>
          </p:nvSpPr>
          <p:spPr>
            <a:xfrm>
              <a:off x="7303462" y="2417409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7" name="Freeform: Shape 1232">
              <a:extLst>
                <a:ext uri="{FF2B5EF4-FFF2-40B4-BE49-F238E27FC236}">
                  <a16:creationId xmlns:a16="http://schemas.microsoft.com/office/drawing/2014/main" id="{C6523ED9-637A-4B70-98FF-4D584BFA0E32}"/>
                </a:ext>
              </a:extLst>
            </p:cNvPr>
            <p:cNvSpPr/>
            <p:nvPr/>
          </p:nvSpPr>
          <p:spPr>
            <a:xfrm>
              <a:off x="7303462" y="2733286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8" name="Freeform: Shape 1233">
              <a:extLst>
                <a:ext uri="{FF2B5EF4-FFF2-40B4-BE49-F238E27FC236}">
                  <a16:creationId xmlns:a16="http://schemas.microsoft.com/office/drawing/2014/main" id="{6C17C1D1-4834-4565-8F24-79E56295A005}"/>
                </a:ext>
              </a:extLst>
            </p:cNvPr>
            <p:cNvSpPr/>
            <p:nvPr/>
          </p:nvSpPr>
          <p:spPr>
            <a:xfrm>
              <a:off x="7303462" y="3049161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79" name="Freeform: Shape 1234">
              <a:extLst>
                <a:ext uri="{FF2B5EF4-FFF2-40B4-BE49-F238E27FC236}">
                  <a16:creationId xmlns:a16="http://schemas.microsoft.com/office/drawing/2014/main" id="{C24C27E0-A99E-4397-99EA-E673B14F926C}"/>
                </a:ext>
              </a:extLst>
            </p:cNvPr>
            <p:cNvSpPr/>
            <p:nvPr/>
          </p:nvSpPr>
          <p:spPr>
            <a:xfrm>
              <a:off x="7303462" y="2101534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0" name="Freeform: Shape 1235">
              <a:extLst>
                <a:ext uri="{FF2B5EF4-FFF2-40B4-BE49-F238E27FC236}">
                  <a16:creationId xmlns:a16="http://schemas.microsoft.com/office/drawing/2014/main" id="{EE94F6E9-B213-4210-A473-B01603A2A439}"/>
                </a:ext>
              </a:extLst>
            </p:cNvPr>
            <p:cNvSpPr/>
            <p:nvPr/>
          </p:nvSpPr>
          <p:spPr>
            <a:xfrm>
              <a:off x="7303462" y="2417409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1" name="Freeform: Shape 1236">
              <a:extLst>
                <a:ext uri="{FF2B5EF4-FFF2-40B4-BE49-F238E27FC236}">
                  <a16:creationId xmlns:a16="http://schemas.microsoft.com/office/drawing/2014/main" id="{AA74F90B-D114-468E-8BF9-AFDC1DE2B322}"/>
                </a:ext>
              </a:extLst>
            </p:cNvPr>
            <p:cNvSpPr/>
            <p:nvPr/>
          </p:nvSpPr>
          <p:spPr>
            <a:xfrm>
              <a:off x="7303462" y="2733286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2" name="Freeform: Shape 1237">
              <a:extLst>
                <a:ext uri="{FF2B5EF4-FFF2-40B4-BE49-F238E27FC236}">
                  <a16:creationId xmlns:a16="http://schemas.microsoft.com/office/drawing/2014/main" id="{27BD1FA2-94D9-483C-9BC2-F14381D0492A}"/>
                </a:ext>
              </a:extLst>
            </p:cNvPr>
            <p:cNvSpPr/>
            <p:nvPr/>
          </p:nvSpPr>
          <p:spPr>
            <a:xfrm>
              <a:off x="7303462" y="3049161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3" name="Freeform: Shape 1238">
              <a:extLst>
                <a:ext uri="{FF2B5EF4-FFF2-40B4-BE49-F238E27FC236}">
                  <a16:creationId xmlns:a16="http://schemas.microsoft.com/office/drawing/2014/main" id="{6757E1A4-9EC1-4AFA-89A5-B3FF87C29F71}"/>
                </a:ext>
              </a:extLst>
            </p:cNvPr>
            <p:cNvSpPr/>
            <p:nvPr/>
          </p:nvSpPr>
          <p:spPr>
            <a:xfrm>
              <a:off x="7303462" y="2101534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4" name="Freeform: Shape 1239">
              <a:extLst>
                <a:ext uri="{FF2B5EF4-FFF2-40B4-BE49-F238E27FC236}">
                  <a16:creationId xmlns:a16="http://schemas.microsoft.com/office/drawing/2014/main" id="{9CE1E866-D017-44DA-B124-5A8087A514F1}"/>
                </a:ext>
              </a:extLst>
            </p:cNvPr>
            <p:cNvSpPr/>
            <p:nvPr/>
          </p:nvSpPr>
          <p:spPr>
            <a:xfrm>
              <a:off x="7303462" y="2417409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5" name="Freeform: Shape 1240">
              <a:extLst>
                <a:ext uri="{FF2B5EF4-FFF2-40B4-BE49-F238E27FC236}">
                  <a16:creationId xmlns:a16="http://schemas.microsoft.com/office/drawing/2014/main" id="{6597FA46-DCA1-4D9C-8682-A08D5B7BDA50}"/>
                </a:ext>
              </a:extLst>
            </p:cNvPr>
            <p:cNvSpPr/>
            <p:nvPr/>
          </p:nvSpPr>
          <p:spPr>
            <a:xfrm>
              <a:off x="7303462" y="2733286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6" name="Freeform: Shape 1241">
              <a:extLst>
                <a:ext uri="{FF2B5EF4-FFF2-40B4-BE49-F238E27FC236}">
                  <a16:creationId xmlns:a16="http://schemas.microsoft.com/office/drawing/2014/main" id="{575BD24B-1578-4AAB-BFEF-EB9A4304572B}"/>
                </a:ext>
              </a:extLst>
            </p:cNvPr>
            <p:cNvSpPr/>
            <p:nvPr/>
          </p:nvSpPr>
          <p:spPr>
            <a:xfrm>
              <a:off x="7303462" y="3049161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7" name="Freeform: Shape 1242">
              <a:extLst>
                <a:ext uri="{FF2B5EF4-FFF2-40B4-BE49-F238E27FC236}">
                  <a16:creationId xmlns:a16="http://schemas.microsoft.com/office/drawing/2014/main" id="{876C5636-6ED1-4663-A056-C6906165D5B6}"/>
                </a:ext>
              </a:extLst>
            </p:cNvPr>
            <p:cNvSpPr/>
            <p:nvPr/>
          </p:nvSpPr>
          <p:spPr>
            <a:xfrm>
              <a:off x="7303462" y="2101534"/>
              <a:ext cx="402486" cy="2369070"/>
            </a:xfrm>
            <a:custGeom>
              <a:avLst/>
              <a:gdLst>
                <a:gd name="connsiteX0" fmla="*/ 0 w 303746"/>
                <a:gd name="connsiteY0" fmla="*/ 1787876 h 1787876"/>
                <a:gd name="connsiteX1" fmla="*/ 303747 w 303746"/>
                <a:gd name="connsiteY1" fmla="*/ 0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178787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8" name="Freeform: Shape 1243">
              <a:extLst>
                <a:ext uri="{FF2B5EF4-FFF2-40B4-BE49-F238E27FC236}">
                  <a16:creationId xmlns:a16="http://schemas.microsoft.com/office/drawing/2014/main" id="{2D91BAE0-AAD7-4C18-B3E7-8EA8624210B3}"/>
                </a:ext>
              </a:extLst>
            </p:cNvPr>
            <p:cNvSpPr/>
            <p:nvPr/>
          </p:nvSpPr>
          <p:spPr>
            <a:xfrm>
              <a:off x="7303462" y="2417409"/>
              <a:ext cx="402486" cy="2053193"/>
            </a:xfrm>
            <a:custGeom>
              <a:avLst/>
              <a:gdLst>
                <a:gd name="connsiteX0" fmla="*/ 0 w 303746"/>
                <a:gd name="connsiteY0" fmla="*/ 1549493 h 1549492"/>
                <a:gd name="connsiteX1" fmla="*/ 303747 w 303746"/>
                <a:gd name="connsiteY1" fmla="*/ 0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1549493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89" name="Freeform: Shape 1244">
              <a:extLst>
                <a:ext uri="{FF2B5EF4-FFF2-40B4-BE49-F238E27FC236}">
                  <a16:creationId xmlns:a16="http://schemas.microsoft.com/office/drawing/2014/main" id="{08E39C39-B980-445C-BE67-EC84241D3700}"/>
                </a:ext>
              </a:extLst>
            </p:cNvPr>
            <p:cNvSpPr/>
            <p:nvPr/>
          </p:nvSpPr>
          <p:spPr>
            <a:xfrm>
              <a:off x="7303462" y="2733286"/>
              <a:ext cx="402486" cy="1737318"/>
            </a:xfrm>
            <a:custGeom>
              <a:avLst/>
              <a:gdLst>
                <a:gd name="connsiteX0" fmla="*/ 0 w 303746"/>
                <a:gd name="connsiteY0" fmla="*/ 1311109 h 1311109"/>
                <a:gd name="connsiteX1" fmla="*/ 303747 w 303746"/>
                <a:gd name="connsiteY1" fmla="*/ 0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131110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0" name="Freeform: Shape 1245">
              <a:extLst>
                <a:ext uri="{FF2B5EF4-FFF2-40B4-BE49-F238E27FC236}">
                  <a16:creationId xmlns:a16="http://schemas.microsoft.com/office/drawing/2014/main" id="{5EF5520E-05D7-4614-861E-4323ADDC58D2}"/>
                </a:ext>
              </a:extLst>
            </p:cNvPr>
            <p:cNvSpPr/>
            <p:nvPr/>
          </p:nvSpPr>
          <p:spPr>
            <a:xfrm>
              <a:off x="7303462" y="3049161"/>
              <a:ext cx="402486" cy="1421441"/>
            </a:xfrm>
            <a:custGeom>
              <a:avLst/>
              <a:gdLst>
                <a:gd name="connsiteX0" fmla="*/ 0 w 303746"/>
                <a:gd name="connsiteY0" fmla="*/ 1072726 h 1072725"/>
                <a:gd name="connsiteX1" fmla="*/ 303747 w 303746"/>
                <a:gd name="connsiteY1" fmla="*/ 0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1072726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1" name="Freeform: Shape 1246">
              <a:extLst>
                <a:ext uri="{FF2B5EF4-FFF2-40B4-BE49-F238E27FC236}">
                  <a16:creationId xmlns:a16="http://schemas.microsoft.com/office/drawing/2014/main" id="{811529DC-4428-46B4-B053-3D58C20F145F}"/>
                </a:ext>
              </a:extLst>
            </p:cNvPr>
            <p:cNvSpPr/>
            <p:nvPr/>
          </p:nvSpPr>
          <p:spPr>
            <a:xfrm>
              <a:off x="7303462" y="225947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2" name="Freeform: Shape 1247">
              <a:extLst>
                <a:ext uri="{FF2B5EF4-FFF2-40B4-BE49-F238E27FC236}">
                  <a16:creationId xmlns:a16="http://schemas.microsoft.com/office/drawing/2014/main" id="{A69DEFEB-2FB0-4AC3-A05C-BBAC6C731529}"/>
                </a:ext>
              </a:extLst>
            </p:cNvPr>
            <p:cNvSpPr/>
            <p:nvPr/>
          </p:nvSpPr>
          <p:spPr>
            <a:xfrm>
              <a:off x="7303462" y="257534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3" name="Freeform: Shape 1248">
              <a:extLst>
                <a:ext uri="{FF2B5EF4-FFF2-40B4-BE49-F238E27FC236}">
                  <a16:creationId xmlns:a16="http://schemas.microsoft.com/office/drawing/2014/main" id="{DFF6F201-CD44-4DF3-9806-5BCA4EDE148B}"/>
                </a:ext>
              </a:extLst>
            </p:cNvPr>
            <p:cNvSpPr/>
            <p:nvPr/>
          </p:nvSpPr>
          <p:spPr>
            <a:xfrm>
              <a:off x="7303462" y="289122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4" name="Freeform: Shape 1249">
              <a:extLst>
                <a:ext uri="{FF2B5EF4-FFF2-40B4-BE49-F238E27FC236}">
                  <a16:creationId xmlns:a16="http://schemas.microsoft.com/office/drawing/2014/main" id="{5AA897E6-2ABC-4876-9AE7-2CF17E61610F}"/>
                </a:ext>
              </a:extLst>
            </p:cNvPr>
            <p:cNvSpPr/>
            <p:nvPr/>
          </p:nvSpPr>
          <p:spPr>
            <a:xfrm>
              <a:off x="7303462" y="3207100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5" name="Freeform: Shape 1250">
              <a:extLst>
                <a:ext uri="{FF2B5EF4-FFF2-40B4-BE49-F238E27FC236}">
                  <a16:creationId xmlns:a16="http://schemas.microsoft.com/office/drawing/2014/main" id="{5899BDF2-B2B2-4CEA-9B48-0E1447DDA341}"/>
                </a:ext>
              </a:extLst>
            </p:cNvPr>
            <p:cNvSpPr/>
            <p:nvPr/>
          </p:nvSpPr>
          <p:spPr>
            <a:xfrm>
              <a:off x="7303462" y="3365038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6" name="Freeform: Shape 1251">
              <a:extLst>
                <a:ext uri="{FF2B5EF4-FFF2-40B4-BE49-F238E27FC236}">
                  <a16:creationId xmlns:a16="http://schemas.microsoft.com/office/drawing/2014/main" id="{27FA81D3-BC60-42C4-B4A0-346D0B097D58}"/>
                </a:ext>
              </a:extLst>
            </p:cNvPr>
            <p:cNvSpPr/>
            <p:nvPr/>
          </p:nvSpPr>
          <p:spPr>
            <a:xfrm>
              <a:off x="7303462" y="3365038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7" name="Freeform: Shape 1252">
              <a:extLst>
                <a:ext uri="{FF2B5EF4-FFF2-40B4-BE49-F238E27FC236}">
                  <a16:creationId xmlns:a16="http://schemas.microsoft.com/office/drawing/2014/main" id="{169A261C-5294-4158-B6FF-303F64F1D5A0}"/>
                </a:ext>
              </a:extLst>
            </p:cNvPr>
            <p:cNvSpPr/>
            <p:nvPr/>
          </p:nvSpPr>
          <p:spPr>
            <a:xfrm>
              <a:off x="7303462" y="3365038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8" name="Freeform: Shape 1253">
              <a:extLst>
                <a:ext uri="{FF2B5EF4-FFF2-40B4-BE49-F238E27FC236}">
                  <a16:creationId xmlns:a16="http://schemas.microsoft.com/office/drawing/2014/main" id="{B6DFB9DD-AC63-4648-A11C-4A1884FCC549}"/>
                </a:ext>
              </a:extLst>
            </p:cNvPr>
            <p:cNvSpPr/>
            <p:nvPr/>
          </p:nvSpPr>
          <p:spPr>
            <a:xfrm>
              <a:off x="7303462" y="3365038"/>
              <a:ext cx="402486" cy="1105566"/>
            </a:xfrm>
            <a:custGeom>
              <a:avLst/>
              <a:gdLst>
                <a:gd name="connsiteX0" fmla="*/ 0 w 303746"/>
                <a:gd name="connsiteY0" fmla="*/ 834342 h 834342"/>
                <a:gd name="connsiteX1" fmla="*/ 303747 w 303746"/>
                <a:gd name="connsiteY1" fmla="*/ 0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83434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699" name="Freeform: Shape 1254">
              <a:extLst>
                <a:ext uri="{FF2B5EF4-FFF2-40B4-BE49-F238E27FC236}">
                  <a16:creationId xmlns:a16="http://schemas.microsoft.com/office/drawing/2014/main" id="{B2A0B9AE-1E76-494F-937A-93133D4CF275}"/>
                </a:ext>
              </a:extLst>
            </p:cNvPr>
            <p:cNvSpPr/>
            <p:nvPr/>
          </p:nvSpPr>
          <p:spPr>
            <a:xfrm>
              <a:off x="7303462" y="2259472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0" name="Freeform: Shape 1255">
              <a:extLst>
                <a:ext uri="{FF2B5EF4-FFF2-40B4-BE49-F238E27FC236}">
                  <a16:creationId xmlns:a16="http://schemas.microsoft.com/office/drawing/2014/main" id="{CBED1714-B8AB-4386-B6F3-CA1D2BBEB547}"/>
                </a:ext>
              </a:extLst>
            </p:cNvPr>
            <p:cNvSpPr/>
            <p:nvPr/>
          </p:nvSpPr>
          <p:spPr>
            <a:xfrm>
              <a:off x="7303462" y="2575348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1" name="Freeform: Shape 1256">
              <a:extLst>
                <a:ext uri="{FF2B5EF4-FFF2-40B4-BE49-F238E27FC236}">
                  <a16:creationId xmlns:a16="http://schemas.microsoft.com/office/drawing/2014/main" id="{72D20E5D-3473-42D7-B418-D5F1F628ABAE}"/>
                </a:ext>
              </a:extLst>
            </p:cNvPr>
            <p:cNvSpPr/>
            <p:nvPr/>
          </p:nvSpPr>
          <p:spPr>
            <a:xfrm>
              <a:off x="7303462" y="2891224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2" name="Freeform: Shape 1257">
              <a:extLst>
                <a:ext uri="{FF2B5EF4-FFF2-40B4-BE49-F238E27FC236}">
                  <a16:creationId xmlns:a16="http://schemas.microsoft.com/office/drawing/2014/main" id="{587EA60F-DEAF-452F-AD0C-AAD1F75F5187}"/>
                </a:ext>
              </a:extLst>
            </p:cNvPr>
            <p:cNvSpPr/>
            <p:nvPr/>
          </p:nvSpPr>
          <p:spPr>
            <a:xfrm>
              <a:off x="7303462" y="3207100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3" name="Freeform: Shape 1258">
              <a:extLst>
                <a:ext uri="{FF2B5EF4-FFF2-40B4-BE49-F238E27FC236}">
                  <a16:creationId xmlns:a16="http://schemas.microsoft.com/office/drawing/2014/main" id="{15A4B806-AE73-441E-91D7-5007DFC98324}"/>
                </a:ext>
              </a:extLst>
            </p:cNvPr>
            <p:cNvSpPr/>
            <p:nvPr/>
          </p:nvSpPr>
          <p:spPr>
            <a:xfrm>
              <a:off x="7303462" y="3522976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4" name="Freeform: Shape 1259">
              <a:extLst>
                <a:ext uri="{FF2B5EF4-FFF2-40B4-BE49-F238E27FC236}">
                  <a16:creationId xmlns:a16="http://schemas.microsoft.com/office/drawing/2014/main" id="{4E587AE8-E387-465C-BE90-02FFB3A2BB44}"/>
                </a:ext>
              </a:extLst>
            </p:cNvPr>
            <p:cNvSpPr/>
            <p:nvPr/>
          </p:nvSpPr>
          <p:spPr>
            <a:xfrm>
              <a:off x="7303462" y="3680913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5" name="Freeform: Shape 1260">
              <a:extLst>
                <a:ext uri="{FF2B5EF4-FFF2-40B4-BE49-F238E27FC236}">
                  <a16:creationId xmlns:a16="http://schemas.microsoft.com/office/drawing/2014/main" id="{FBA6F5B0-F4A6-4E53-B5CF-ED2D9BCDE002}"/>
                </a:ext>
              </a:extLst>
            </p:cNvPr>
            <p:cNvSpPr/>
            <p:nvPr/>
          </p:nvSpPr>
          <p:spPr>
            <a:xfrm>
              <a:off x="7303462" y="3680913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6" name="Freeform: Shape 1261">
              <a:extLst>
                <a:ext uri="{FF2B5EF4-FFF2-40B4-BE49-F238E27FC236}">
                  <a16:creationId xmlns:a16="http://schemas.microsoft.com/office/drawing/2014/main" id="{E8191503-26A3-48DC-AB27-315078F9CD52}"/>
                </a:ext>
              </a:extLst>
            </p:cNvPr>
            <p:cNvSpPr/>
            <p:nvPr/>
          </p:nvSpPr>
          <p:spPr>
            <a:xfrm>
              <a:off x="7303462" y="3680913"/>
              <a:ext cx="402486" cy="789689"/>
            </a:xfrm>
            <a:custGeom>
              <a:avLst/>
              <a:gdLst>
                <a:gd name="connsiteX0" fmla="*/ 0 w 303746"/>
                <a:gd name="connsiteY0" fmla="*/ 595959 h 595958"/>
                <a:gd name="connsiteX1" fmla="*/ 303747 w 303746"/>
                <a:gd name="connsiteY1" fmla="*/ 0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595959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7" name="Freeform: Shape 1262">
              <a:extLst>
                <a:ext uri="{FF2B5EF4-FFF2-40B4-BE49-F238E27FC236}">
                  <a16:creationId xmlns:a16="http://schemas.microsoft.com/office/drawing/2014/main" id="{6EA44F89-F813-4557-94C1-BB39DDBFB1A9}"/>
                </a:ext>
              </a:extLst>
            </p:cNvPr>
            <p:cNvSpPr/>
            <p:nvPr/>
          </p:nvSpPr>
          <p:spPr>
            <a:xfrm>
              <a:off x="7303462" y="2259472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8" name="Freeform: Shape 1263">
              <a:extLst>
                <a:ext uri="{FF2B5EF4-FFF2-40B4-BE49-F238E27FC236}">
                  <a16:creationId xmlns:a16="http://schemas.microsoft.com/office/drawing/2014/main" id="{868FD2FF-5BC0-4D77-881A-5196AB34743E}"/>
                </a:ext>
              </a:extLst>
            </p:cNvPr>
            <p:cNvSpPr/>
            <p:nvPr/>
          </p:nvSpPr>
          <p:spPr>
            <a:xfrm>
              <a:off x="7303462" y="2575348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09" name="Freeform: Shape 1264">
              <a:extLst>
                <a:ext uri="{FF2B5EF4-FFF2-40B4-BE49-F238E27FC236}">
                  <a16:creationId xmlns:a16="http://schemas.microsoft.com/office/drawing/2014/main" id="{6B50B675-46B9-436C-90A8-0930556AB040}"/>
                </a:ext>
              </a:extLst>
            </p:cNvPr>
            <p:cNvSpPr/>
            <p:nvPr/>
          </p:nvSpPr>
          <p:spPr>
            <a:xfrm>
              <a:off x="7303462" y="2891224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0" name="Freeform: Shape 1265">
              <a:extLst>
                <a:ext uri="{FF2B5EF4-FFF2-40B4-BE49-F238E27FC236}">
                  <a16:creationId xmlns:a16="http://schemas.microsoft.com/office/drawing/2014/main" id="{89DEB157-5DED-4670-B460-6A8E41DFC99E}"/>
                </a:ext>
              </a:extLst>
            </p:cNvPr>
            <p:cNvSpPr/>
            <p:nvPr/>
          </p:nvSpPr>
          <p:spPr>
            <a:xfrm>
              <a:off x="7303462" y="3207100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1" name="Freeform: Shape 1266">
              <a:extLst>
                <a:ext uri="{FF2B5EF4-FFF2-40B4-BE49-F238E27FC236}">
                  <a16:creationId xmlns:a16="http://schemas.microsoft.com/office/drawing/2014/main" id="{4FB22A1D-73B9-4E4B-B46D-976F9C0DBDFE}"/>
                </a:ext>
              </a:extLst>
            </p:cNvPr>
            <p:cNvSpPr/>
            <p:nvPr/>
          </p:nvSpPr>
          <p:spPr>
            <a:xfrm>
              <a:off x="7303462" y="3522976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2" name="Freeform: Shape 1267">
              <a:extLst>
                <a:ext uri="{FF2B5EF4-FFF2-40B4-BE49-F238E27FC236}">
                  <a16:creationId xmlns:a16="http://schemas.microsoft.com/office/drawing/2014/main" id="{9D572F91-AF26-4A8C-9D4D-2B6E571A081D}"/>
                </a:ext>
              </a:extLst>
            </p:cNvPr>
            <p:cNvSpPr/>
            <p:nvPr/>
          </p:nvSpPr>
          <p:spPr>
            <a:xfrm>
              <a:off x="7303462" y="3838852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3" name="Freeform: Shape 1268">
              <a:extLst>
                <a:ext uri="{FF2B5EF4-FFF2-40B4-BE49-F238E27FC236}">
                  <a16:creationId xmlns:a16="http://schemas.microsoft.com/office/drawing/2014/main" id="{C7147A5D-2F64-4B6E-AC62-23338F12156E}"/>
                </a:ext>
              </a:extLst>
            </p:cNvPr>
            <p:cNvSpPr/>
            <p:nvPr/>
          </p:nvSpPr>
          <p:spPr>
            <a:xfrm>
              <a:off x="7303462" y="3996790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4" name="Freeform: Shape 1269">
              <a:extLst>
                <a:ext uri="{FF2B5EF4-FFF2-40B4-BE49-F238E27FC236}">
                  <a16:creationId xmlns:a16="http://schemas.microsoft.com/office/drawing/2014/main" id="{008FDCE7-5AF5-4C4D-9618-C1D8FEB2F72B}"/>
                </a:ext>
              </a:extLst>
            </p:cNvPr>
            <p:cNvSpPr/>
            <p:nvPr/>
          </p:nvSpPr>
          <p:spPr>
            <a:xfrm>
              <a:off x="7303462" y="3996790"/>
              <a:ext cx="402486" cy="473814"/>
            </a:xfrm>
            <a:custGeom>
              <a:avLst/>
              <a:gdLst>
                <a:gd name="connsiteX0" fmla="*/ 0 w 303746"/>
                <a:gd name="connsiteY0" fmla="*/ 357575 h 357575"/>
                <a:gd name="connsiteX1" fmla="*/ 303747 w 303746"/>
                <a:gd name="connsiteY1" fmla="*/ 0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357575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5" name="Freeform: Shape 1270">
              <a:extLst>
                <a:ext uri="{FF2B5EF4-FFF2-40B4-BE49-F238E27FC236}">
                  <a16:creationId xmlns:a16="http://schemas.microsoft.com/office/drawing/2014/main" id="{A3E93836-2999-46BB-8C45-C639C0323BEF}"/>
                </a:ext>
              </a:extLst>
            </p:cNvPr>
            <p:cNvSpPr/>
            <p:nvPr/>
          </p:nvSpPr>
          <p:spPr>
            <a:xfrm>
              <a:off x="7303462" y="2259472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6" name="Freeform: Shape 1271">
              <a:extLst>
                <a:ext uri="{FF2B5EF4-FFF2-40B4-BE49-F238E27FC236}">
                  <a16:creationId xmlns:a16="http://schemas.microsoft.com/office/drawing/2014/main" id="{D2A32137-A7E0-4866-9FDC-6C55C8500EED}"/>
                </a:ext>
              </a:extLst>
            </p:cNvPr>
            <p:cNvSpPr/>
            <p:nvPr/>
          </p:nvSpPr>
          <p:spPr>
            <a:xfrm>
              <a:off x="7303462" y="2575348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7" name="Freeform: Shape 1272">
              <a:extLst>
                <a:ext uri="{FF2B5EF4-FFF2-40B4-BE49-F238E27FC236}">
                  <a16:creationId xmlns:a16="http://schemas.microsoft.com/office/drawing/2014/main" id="{B8C43F2C-71C3-42C5-A739-49F7FB4B451E}"/>
                </a:ext>
              </a:extLst>
            </p:cNvPr>
            <p:cNvSpPr/>
            <p:nvPr/>
          </p:nvSpPr>
          <p:spPr>
            <a:xfrm>
              <a:off x="7303462" y="2891224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8" name="Freeform: Shape 1273">
              <a:extLst>
                <a:ext uri="{FF2B5EF4-FFF2-40B4-BE49-F238E27FC236}">
                  <a16:creationId xmlns:a16="http://schemas.microsoft.com/office/drawing/2014/main" id="{754718CF-ABAE-47C4-B5C7-7B7F72BD9A86}"/>
                </a:ext>
              </a:extLst>
            </p:cNvPr>
            <p:cNvSpPr/>
            <p:nvPr/>
          </p:nvSpPr>
          <p:spPr>
            <a:xfrm>
              <a:off x="7303462" y="3207100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19" name="Freeform: Shape 1274">
              <a:extLst>
                <a:ext uri="{FF2B5EF4-FFF2-40B4-BE49-F238E27FC236}">
                  <a16:creationId xmlns:a16="http://schemas.microsoft.com/office/drawing/2014/main" id="{447188F2-1C56-41F1-BBCD-DB5F5F86224F}"/>
                </a:ext>
              </a:extLst>
            </p:cNvPr>
            <p:cNvSpPr/>
            <p:nvPr/>
          </p:nvSpPr>
          <p:spPr>
            <a:xfrm>
              <a:off x="7303462" y="3522976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0" name="Freeform: Shape 1275">
              <a:extLst>
                <a:ext uri="{FF2B5EF4-FFF2-40B4-BE49-F238E27FC236}">
                  <a16:creationId xmlns:a16="http://schemas.microsoft.com/office/drawing/2014/main" id="{DA1BE046-DF99-4D34-8E9E-3EB5DA119D48}"/>
                </a:ext>
              </a:extLst>
            </p:cNvPr>
            <p:cNvSpPr/>
            <p:nvPr/>
          </p:nvSpPr>
          <p:spPr>
            <a:xfrm>
              <a:off x="7303462" y="3838852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1" name="Freeform: Shape 1276">
              <a:extLst>
                <a:ext uri="{FF2B5EF4-FFF2-40B4-BE49-F238E27FC236}">
                  <a16:creationId xmlns:a16="http://schemas.microsoft.com/office/drawing/2014/main" id="{5FB00E41-B6ED-4DFC-AF3E-0F3AA243FC65}"/>
                </a:ext>
              </a:extLst>
            </p:cNvPr>
            <p:cNvSpPr/>
            <p:nvPr/>
          </p:nvSpPr>
          <p:spPr>
            <a:xfrm>
              <a:off x="7303462" y="4154728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2" name="Freeform: Shape 1277">
              <a:extLst>
                <a:ext uri="{FF2B5EF4-FFF2-40B4-BE49-F238E27FC236}">
                  <a16:creationId xmlns:a16="http://schemas.microsoft.com/office/drawing/2014/main" id="{A35409D3-106C-4825-B633-1E4BBBC39A09}"/>
                </a:ext>
              </a:extLst>
            </p:cNvPr>
            <p:cNvSpPr/>
            <p:nvPr/>
          </p:nvSpPr>
          <p:spPr>
            <a:xfrm>
              <a:off x="7303462" y="4312665"/>
              <a:ext cx="402486" cy="157937"/>
            </a:xfrm>
            <a:custGeom>
              <a:avLst/>
              <a:gdLst>
                <a:gd name="connsiteX0" fmla="*/ 0 w 303746"/>
                <a:gd name="connsiteY0" fmla="*/ 119192 h 119191"/>
                <a:gd name="connsiteX1" fmla="*/ 303747 w 303746"/>
                <a:gd name="connsiteY1" fmla="*/ 0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119192"/>
                  </a:moveTo>
                  <a:lnTo>
                    <a:pt x="303747" y="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3" name="Freeform: Shape 1278">
              <a:extLst>
                <a:ext uri="{FF2B5EF4-FFF2-40B4-BE49-F238E27FC236}">
                  <a16:creationId xmlns:a16="http://schemas.microsoft.com/office/drawing/2014/main" id="{9CA8EF3F-4649-4905-BE27-0762EFA5C0B5}"/>
                </a:ext>
              </a:extLst>
            </p:cNvPr>
            <p:cNvSpPr/>
            <p:nvPr/>
          </p:nvSpPr>
          <p:spPr>
            <a:xfrm>
              <a:off x="7303462" y="2259472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4" name="Freeform: Shape 1279">
              <a:extLst>
                <a:ext uri="{FF2B5EF4-FFF2-40B4-BE49-F238E27FC236}">
                  <a16:creationId xmlns:a16="http://schemas.microsoft.com/office/drawing/2014/main" id="{A1CE8E7D-6136-4533-AC3C-9B55D889A987}"/>
                </a:ext>
              </a:extLst>
            </p:cNvPr>
            <p:cNvSpPr/>
            <p:nvPr/>
          </p:nvSpPr>
          <p:spPr>
            <a:xfrm>
              <a:off x="7303462" y="2575348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5" name="Freeform: Shape 1280">
              <a:extLst>
                <a:ext uri="{FF2B5EF4-FFF2-40B4-BE49-F238E27FC236}">
                  <a16:creationId xmlns:a16="http://schemas.microsoft.com/office/drawing/2014/main" id="{5EEEA3D6-D229-4751-80D4-E6A185C9C093}"/>
                </a:ext>
              </a:extLst>
            </p:cNvPr>
            <p:cNvSpPr/>
            <p:nvPr/>
          </p:nvSpPr>
          <p:spPr>
            <a:xfrm>
              <a:off x="7303462" y="2891224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6" name="Freeform: Shape 1281">
              <a:extLst>
                <a:ext uri="{FF2B5EF4-FFF2-40B4-BE49-F238E27FC236}">
                  <a16:creationId xmlns:a16="http://schemas.microsoft.com/office/drawing/2014/main" id="{49D79612-980B-4F68-AB91-27845DCCDFD0}"/>
                </a:ext>
              </a:extLst>
            </p:cNvPr>
            <p:cNvSpPr/>
            <p:nvPr/>
          </p:nvSpPr>
          <p:spPr>
            <a:xfrm>
              <a:off x="7303462" y="3207100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7" name="Freeform: Shape 1282">
              <a:extLst>
                <a:ext uri="{FF2B5EF4-FFF2-40B4-BE49-F238E27FC236}">
                  <a16:creationId xmlns:a16="http://schemas.microsoft.com/office/drawing/2014/main" id="{B50B239E-9D0D-44BB-8C15-271F1583C70E}"/>
                </a:ext>
              </a:extLst>
            </p:cNvPr>
            <p:cNvSpPr/>
            <p:nvPr/>
          </p:nvSpPr>
          <p:spPr>
            <a:xfrm>
              <a:off x="7303462" y="3522976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8" name="Freeform: Shape 1283">
              <a:extLst>
                <a:ext uri="{FF2B5EF4-FFF2-40B4-BE49-F238E27FC236}">
                  <a16:creationId xmlns:a16="http://schemas.microsoft.com/office/drawing/2014/main" id="{EEA80D78-C857-4B51-9D35-4D9FA89FBAF4}"/>
                </a:ext>
              </a:extLst>
            </p:cNvPr>
            <p:cNvSpPr/>
            <p:nvPr/>
          </p:nvSpPr>
          <p:spPr>
            <a:xfrm>
              <a:off x="7303462" y="3838852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29" name="Freeform: Shape 1284">
              <a:extLst>
                <a:ext uri="{FF2B5EF4-FFF2-40B4-BE49-F238E27FC236}">
                  <a16:creationId xmlns:a16="http://schemas.microsoft.com/office/drawing/2014/main" id="{66498F8F-A551-4C90-AB55-D875E309E58C}"/>
                </a:ext>
              </a:extLst>
            </p:cNvPr>
            <p:cNvSpPr/>
            <p:nvPr/>
          </p:nvSpPr>
          <p:spPr>
            <a:xfrm>
              <a:off x="7303462" y="4154728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0" name="Freeform: Shape 1285">
              <a:extLst>
                <a:ext uri="{FF2B5EF4-FFF2-40B4-BE49-F238E27FC236}">
                  <a16:creationId xmlns:a16="http://schemas.microsoft.com/office/drawing/2014/main" id="{C55211C6-97A7-48CA-87FE-0351B9627EB5}"/>
                </a:ext>
              </a:extLst>
            </p:cNvPr>
            <p:cNvSpPr/>
            <p:nvPr/>
          </p:nvSpPr>
          <p:spPr>
            <a:xfrm>
              <a:off x="7303462" y="4470604"/>
              <a:ext cx="402486" cy="157937"/>
            </a:xfrm>
            <a:custGeom>
              <a:avLst/>
              <a:gdLst>
                <a:gd name="connsiteX0" fmla="*/ 0 w 303746"/>
                <a:gd name="connsiteY0" fmla="*/ 0 h 119191"/>
                <a:gd name="connsiteX1" fmla="*/ 303747 w 303746"/>
                <a:gd name="connsiteY1" fmla="*/ 119192 h 11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19191">
                  <a:moveTo>
                    <a:pt x="0" y="0"/>
                  </a:moveTo>
                  <a:lnTo>
                    <a:pt x="303747" y="11919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1" name="Freeform: Shape 1286">
              <a:extLst>
                <a:ext uri="{FF2B5EF4-FFF2-40B4-BE49-F238E27FC236}">
                  <a16:creationId xmlns:a16="http://schemas.microsoft.com/office/drawing/2014/main" id="{74ABDBA5-C9BC-48FA-AF64-6919E8F1658F}"/>
                </a:ext>
              </a:extLst>
            </p:cNvPr>
            <p:cNvSpPr/>
            <p:nvPr/>
          </p:nvSpPr>
          <p:spPr>
            <a:xfrm>
              <a:off x="7303462" y="2259472"/>
              <a:ext cx="402486" cy="2684945"/>
            </a:xfrm>
            <a:custGeom>
              <a:avLst/>
              <a:gdLst>
                <a:gd name="connsiteX0" fmla="*/ 0 w 303746"/>
                <a:gd name="connsiteY0" fmla="*/ 0 h 2026259"/>
                <a:gd name="connsiteX1" fmla="*/ 303747 w 303746"/>
                <a:gd name="connsiteY1" fmla="*/ 2026260 h 202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2026259">
                  <a:moveTo>
                    <a:pt x="0" y="0"/>
                  </a:moveTo>
                  <a:lnTo>
                    <a:pt x="303747" y="202626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2" name="Freeform: Shape 1287">
              <a:extLst>
                <a:ext uri="{FF2B5EF4-FFF2-40B4-BE49-F238E27FC236}">
                  <a16:creationId xmlns:a16="http://schemas.microsoft.com/office/drawing/2014/main" id="{4E3212F6-1C35-4EA6-A38F-7BEFA854C5BF}"/>
                </a:ext>
              </a:extLst>
            </p:cNvPr>
            <p:cNvSpPr/>
            <p:nvPr/>
          </p:nvSpPr>
          <p:spPr>
            <a:xfrm>
              <a:off x="7303462" y="2575348"/>
              <a:ext cx="402486" cy="2369070"/>
            </a:xfrm>
            <a:custGeom>
              <a:avLst/>
              <a:gdLst>
                <a:gd name="connsiteX0" fmla="*/ 0 w 303746"/>
                <a:gd name="connsiteY0" fmla="*/ 0 h 1787876"/>
                <a:gd name="connsiteX1" fmla="*/ 303747 w 303746"/>
                <a:gd name="connsiteY1" fmla="*/ 1787876 h 178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787876">
                  <a:moveTo>
                    <a:pt x="0" y="0"/>
                  </a:moveTo>
                  <a:lnTo>
                    <a:pt x="303747" y="178787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3" name="Freeform: Shape 1288">
              <a:extLst>
                <a:ext uri="{FF2B5EF4-FFF2-40B4-BE49-F238E27FC236}">
                  <a16:creationId xmlns:a16="http://schemas.microsoft.com/office/drawing/2014/main" id="{E2B38912-6067-4753-83EC-05F5A246B054}"/>
                </a:ext>
              </a:extLst>
            </p:cNvPr>
            <p:cNvSpPr/>
            <p:nvPr/>
          </p:nvSpPr>
          <p:spPr>
            <a:xfrm>
              <a:off x="7303462" y="2891224"/>
              <a:ext cx="402486" cy="2053193"/>
            </a:xfrm>
            <a:custGeom>
              <a:avLst/>
              <a:gdLst>
                <a:gd name="connsiteX0" fmla="*/ 0 w 303746"/>
                <a:gd name="connsiteY0" fmla="*/ 0 h 1549492"/>
                <a:gd name="connsiteX1" fmla="*/ 303747 w 303746"/>
                <a:gd name="connsiteY1" fmla="*/ 1549493 h 154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549492">
                  <a:moveTo>
                    <a:pt x="0" y="0"/>
                  </a:moveTo>
                  <a:lnTo>
                    <a:pt x="303747" y="1549493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4" name="Freeform: Shape 1289">
              <a:extLst>
                <a:ext uri="{FF2B5EF4-FFF2-40B4-BE49-F238E27FC236}">
                  <a16:creationId xmlns:a16="http://schemas.microsoft.com/office/drawing/2014/main" id="{7809B995-1E62-4A85-B8DA-53325A5835F8}"/>
                </a:ext>
              </a:extLst>
            </p:cNvPr>
            <p:cNvSpPr/>
            <p:nvPr/>
          </p:nvSpPr>
          <p:spPr>
            <a:xfrm>
              <a:off x="7303462" y="3207100"/>
              <a:ext cx="402486" cy="1737318"/>
            </a:xfrm>
            <a:custGeom>
              <a:avLst/>
              <a:gdLst>
                <a:gd name="connsiteX0" fmla="*/ 0 w 303746"/>
                <a:gd name="connsiteY0" fmla="*/ 0 h 1311109"/>
                <a:gd name="connsiteX1" fmla="*/ 303747 w 303746"/>
                <a:gd name="connsiteY1" fmla="*/ 1311109 h 13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311109">
                  <a:moveTo>
                    <a:pt x="0" y="0"/>
                  </a:moveTo>
                  <a:lnTo>
                    <a:pt x="303747" y="131110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5" name="Freeform: Shape 1290">
              <a:extLst>
                <a:ext uri="{FF2B5EF4-FFF2-40B4-BE49-F238E27FC236}">
                  <a16:creationId xmlns:a16="http://schemas.microsoft.com/office/drawing/2014/main" id="{E8C32EE2-6F9F-4CEC-A0B6-1310A198BBD8}"/>
                </a:ext>
              </a:extLst>
            </p:cNvPr>
            <p:cNvSpPr/>
            <p:nvPr/>
          </p:nvSpPr>
          <p:spPr>
            <a:xfrm>
              <a:off x="7303462" y="3522976"/>
              <a:ext cx="402486" cy="1421441"/>
            </a:xfrm>
            <a:custGeom>
              <a:avLst/>
              <a:gdLst>
                <a:gd name="connsiteX0" fmla="*/ 0 w 303746"/>
                <a:gd name="connsiteY0" fmla="*/ 0 h 1072725"/>
                <a:gd name="connsiteX1" fmla="*/ 303747 w 303746"/>
                <a:gd name="connsiteY1" fmla="*/ 1072726 h 107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1072725">
                  <a:moveTo>
                    <a:pt x="0" y="0"/>
                  </a:moveTo>
                  <a:lnTo>
                    <a:pt x="303747" y="1072726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6" name="Freeform: Shape 1291">
              <a:extLst>
                <a:ext uri="{FF2B5EF4-FFF2-40B4-BE49-F238E27FC236}">
                  <a16:creationId xmlns:a16="http://schemas.microsoft.com/office/drawing/2014/main" id="{2D7AA2E5-E094-4977-9220-AFE458F57EB7}"/>
                </a:ext>
              </a:extLst>
            </p:cNvPr>
            <p:cNvSpPr/>
            <p:nvPr/>
          </p:nvSpPr>
          <p:spPr>
            <a:xfrm>
              <a:off x="7303462" y="3838852"/>
              <a:ext cx="402486" cy="1105566"/>
            </a:xfrm>
            <a:custGeom>
              <a:avLst/>
              <a:gdLst>
                <a:gd name="connsiteX0" fmla="*/ 0 w 303746"/>
                <a:gd name="connsiteY0" fmla="*/ 0 h 834342"/>
                <a:gd name="connsiteX1" fmla="*/ 303747 w 303746"/>
                <a:gd name="connsiteY1" fmla="*/ 834342 h 83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834342">
                  <a:moveTo>
                    <a:pt x="0" y="0"/>
                  </a:moveTo>
                  <a:lnTo>
                    <a:pt x="303747" y="834342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7" name="Freeform: Shape 1292">
              <a:extLst>
                <a:ext uri="{FF2B5EF4-FFF2-40B4-BE49-F238E27FC236}">
                  <a16:creationId xmlns:a16="http://schemas.microsoft.com/office/drawing/2014/main" id="{56A7C530-54F1-42D1-8D94-07548E79E2AD}"/>
                </a:ext>
              </a:extLst>
            </p:cNvPr>
            <p:cNvSpPr/>
            <p:nvPr/>
          </p:nvSpPr>
          <p:spPr>
            <a:xfrm>
              <a:off x="7303462" y="4154728"/>
              <a:ext cx="402486" cy="789689"/>
            </a:xfrm>
            <a:custGeom>
              <a:avLst/>
              <a:gdLst>
                <a:gd name="connsiteX0" fmla="*/ 0 w 303746"/>
                <a:gd name="connsiteY0" fmla="*/ 0 h 595958"/>
                <a:gd name="connsiteX1" fmla="*/ 303747 w 303746"/>
                <a:gd name="connsiteY1" fmla="*/ 595959 h 59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595958">
                  <a:moveTo>
                    <a:pt x="0" y="0"/>
                  </a:moveTo>
                  <a:lnTo>
                    <a:pt x="303747" y="595959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8" name="Freeform: Shape 1293">
              <a:extLst>
                <a:ext uri="{FF2B5EF4-FFF2-40B4-BE49-F238E27FC236}">
                  <a16:creationId xmlns:a16="http://schemas.microsoft.com/office/drawing/2014/main" id="{92D853A7-2AC1-43A7-91FF-E3C7957E4E3C}"/>
                </a:ext>
              </a:extLst>
            </p:cNvPr>
            <p:cNvSpPr/>
            <p:nvPr/>
          </p:nvSpPr>
          <p:spPr>
            <a:xfrm>
              <a:off x="7303462" y="4470604"/>
              <a:ext cx="402486" cy="473814"/>
            </a:xfrm>
            <a:custGeom>
              <a:avLst/>
              <a:gdLst>
                <a:gd name="connsiteX0" fmla="*/ 0 w 303746"/>
                <a:gd name="connsiteY0" fmla="*/ 0 h 357575"/>
                <a:gd name="connsiteX1" fmla="*/ 303747 w 303746"/>
                <a:gd name="connsiteY1" fmla="*/ 357575 h 35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746" h="357575">
                  <a:moveTo>
                    <a:pt x="0" y="0"/>
                  </a:moveTo>
                  <a:lnTo>
                    <a:pt x="303747" y="357575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rgbClr val="505050">
                  <a:alpha val="38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39" name="Freeform: Shape 1294">
              <a:extLst>
                <a:ext uri="{FF2B5EF4-FFF2-40B4-BE49-F238E27FC236}">
                  <a16:creationId xmlns:a16="http://schemas.microsoft.com/office/drawing/2014/main" id="{3E16C19B-4EAB-4DDA-964D-1B5C4BFE8DD3}"/>
                </a:ext>
              </a:extLst>
            </p:cNvPr>
            <p:cNvSpPr/>
            <p:nvPr/>
          </p:nvSpPr>
          <p:spPr>
            <a:xfrm>
              <a:off x="4379061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0" name="Freeform: Shape 1295">
              <a:extLst>
                <a:ext uri="{FF2B5EF4-FFF2-40B4-BE49-F238E27FC236}">
                  <a16:creationId xmlns:a16="http://schemas.microsoft.com/office/drawing/2014/main" id="{AC580A94-8044-4F14-BDF5-0FB1B6C5D592}"/>
                </a:ext>
              </a:extLst>
            </p:cNvPr>
            <p:cNvSpPr/>
            <p:nvPr/>
          </p:nvSpPr>
          <p:spPr>
            <a:xfrm>
              <a:off x="4379061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1" name="Freeform: Shape 1296">
              <a:extLst>
                <a:ext uri="{FF2B5EF4-FFF2-40B4-BE49-F238E27FC236}">
                  <a16:creationId xmlns:a16="http://schemas.microsoft.com/office/drawing/2014/main" id="{7C5AA20E-23B7-426B-8B1F-FCA2B04E2677}"/>
                </a:ext>
              </a:extLst>
            </p:cNvPr>
            <p:cNvSpPr/>
            <p:nvPr/>
          </p:nvSpPr>
          <p:spPr>
            <a:xfrm>
              <a:off x="4379061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2" name="Freeform: Shape 1297">
              <a:extLst>
                <a:ext uri="{FF2B5EF4-FFF2-40B4-BE49-F238E27FC236}">
                  <a16:creationId xmlns:a16="http://schemas.microsoft.com/office/drawing/2014/main" id="{4987F586-D4B2-44BE-BC53-3A19C6878472}"/>
                </a:ext>
              </a:extLst>
            </p:cNvPr>
            <p:cNvSpPr/>
            <p:nvPr/>
          </p:nvSpPr>
          <p:spPr>
            <a:xfrm>
              <a:off x="4379061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3" name="Freeform: Shape 1298">
              <a:extLst>
                <a:ext uri="{FF2B5EF4-FFF2-40B4-BE49-F238E27FC236}">
                  <a16:creationId xmlns:a16="http://schemas.microsoft.com/office/drawing/2014/main" id="{F49125D1-7975-4DF1-9D65-16EA6F0A06D4}"/>
                </a:ext>
              </a:extLst>
            </p:cNvPr>
            <p:cNvSpPr/>
            <p:nvPr/>
          </p:nvSpPr>
          <p:spPr>
            <a:xfrm>
              <a:off x="4379061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4" name="Freeform: Shape 1299">
              <a:extLst>
                <a:ext uri="{FF2B5EF4-FFF2-40B4-BE49-F238E27FC236}">
                  <a16:creationId xmlns:a16="http://schemas.microsoft.com/office/drawing/2014/main" id="{D2AB0E56-5738-4E96-9904-33675A0F52E8}"/>
                </a:ext>
              </a:extLst>
            </p:cNvPr>
            <p:cNvSpPr/>
            <p:nvPr/>
          </p:nvSpPr>
          <p:spPr>
            <a:xfrm>
              <a:off x="4379061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5" name="Freeform: Shape 1300">
              <a:extLst>
                <a:ext uri="{FF2B5EF4-FFF2-40B4-BE49-F238E27FC236}">
                  <a16:creationId xmlns:a16="http://schemas.microsoft.com/office/drawing/2014/main" id="{9F00662A-BA4B-492D-BBD2-94A1B9CEBE4C}"/>
                </a:ext>
              </a:extLst>
            </p:cNvPr>
            <p:cNvSpPr/>
            <p:nvPr/>
          </p:nvSpPr>
          <p:spPr>
            <a:xfrm>
              <a:off x="4379061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6" name="Freeform: Shape 1301">
              <a:extLst>
                <a:ext uri="{FF2B5EF4-FFF2-40B4-BE49-F238E27FC236}">
                  <a16:creationId xmlns:a16="http://schemas.microsoft.com/office/drawing/2014/main" id="{2C105370-9933-4DCA-9D83-4D16AF465D3A}"/>
                </a:ext>
              </a:extLst>
            </p:cNvPr>
            <p:cNvSpPr/>
            <p:nvPr/>
          </p:nvSpPr>
          <p:spPr>
            <a:xfrm>
              <a:off x="4379061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7" name="Freeform: Shape 1302">
              <a:extLst>
                <a:ext uri="{FF2B5EF4-FFF2-40B4-BE49-F238E27FC236}">
                  <a16:creationId xmlns:a16="http://schemas.microsoft.com/office/drawing/2014/main" id="{99EAFDD6-F33C-4FF2-924D-8B645CEE6EB7}"/>
                </a:ext>
              </a:extLst>
            </p:cNvPr>
            <p:cNvSpPr/>
            <p:nvPr/>
          </p:nvSpPr>
          <p:spPr>
            <a:xfrm>
              <a:off x="4379061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8" name="Freeform: Shape 1303">
              <a:extLst>
                <a:ext uri="{FF2B5EF4-FFF2-40B4-BE49-F238E27FC236}">
                  <a16:creationId xmlns:a16="http://schemas.microsoft.com/office/drawing/2014/main" id="{DA200DFB-60E6-48F7-B323-803D8CDEB018}"/>
                </a:ext>
              </a:extLst>
            </p:cNvPr>
            <p:cNvSpPr/>
            <p:nvPr/>
          </p:nvSpPr>
          <p:spPr>
            <a:xfrm>
              <a:off x="4379061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49" name="Freeform: Shape 1304">
              <a:extLst>
                <a:ext uri="{FF2B5EF4-FFF2-40B4-BE49-F238E27FC236}">
                  <a16:creationId xmlns:a16="http://schemas.microsoft.com/office/drawing/2014/main" id="{68000A80-BFC1-48E6-9C9D-9516047EA151}"/>
                </a:ext>
              </a:extLst>
            </p:cNvPr>
            <p:cNvSpPr/>
            <p:nvPr/>
          </p:nvSpPr>
          <p:spPr>
            <a:xfrm>
              <a:off x="4379061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0" name="Freeform: Shape 1305">
              <a:extLst>
                <a:ext uri="{FF2B5EF4-FFF2-40B4-BE49-F238E27FC236}">
                  <a16:creationId xmlns:a16="http://schemas.microsoft.com/office/drawing/2014/main" id="{72A14726-EC03-4487-92FE-326CE1E2A702}"/>
                </a:ext>
              </a:extLst>
            </p:cNvPr>
            <p:cNvSpPr/>
            <p:nvPr/>
          </p:nvSpPr>
          <p:spPr>
            <a:xfrm>
              <a:off x="4781549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1" name="Freeform: Shape 1306">
              <a:extLst>
                <a:ext uri="{FF2B5EF4-FFF2-40B4-BE49-F238E27FC236}">
                  <a16:creationId xmlns:a16="http://schemas.microsoft.com/office/drawing/2014/main" id="{F01B78E5-11F9-40E9-A706-7D9262D11887}"/>
                </a:ext>
              </a:extLst>
            </p:cNvPr>
            <p:cNvSpPr/>
            <p:nvPr/>
          </p:nvSpPr>
          <p:spPr>
            <a:xfrm>
              <a:off x="4781549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2" name="Freeform: Shape 1307">
              <a:extLst>
                <a:ext uri="{FF2B5EF4-FFF2-40B4-BE49-F238E27FC236}">
                  <a16:creationId xmlns:a16="http://schemas.microsoft.com/office/drawing/2014/main" id="{58EA8E16-47A0-46A4-B11C-0E7FF8835735}"/>
                </a:ext>
              </a:extLst>
            </p:cNvPr>
            <p:cNvSpPr/>
            <p:nvPr/>
          </p:nvSpPr>
          <p:spPr>
            <a:xfrm>
              <a:off x="4781549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3" name="Freeform: Shape 1308">
              <a:extLst>
                <a:ext uri="{FF2B5EF4-FFF2-40B4-BE49-F238E27FC236}">
                  <a16:creationId xmlns:a16="http://schemas.microsoft.com/office/drawing/2014/main" id="{BA80DD6C-4378-4B51-A53D-891DA5CDB87D}"/>
                </a:ext>
              </a:extLst>
            </p:cNvPr>
            <p:cNvSpPr/>
            <p:nvPr/>
          </p:nvSpPr>
          <p:spPr>
            <a:xfrm>
              <a:off x="4781549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4" name="Freeform: Shape 1309">
              <a:extLst>
                <a:ext uri="{FF2B5EF4-FFF2-40B4-BE49-F238E27FC236}">
                  <a16:creationId xmlns:a16="http://schemas.microsoft.com/office/drawing/2014/main" id="{61354247-34D5-4BAC-A5C5-800D213981E5}"/>
                </a:ext>
              </a:extLst>
            </p:cNvPr>
            <p:cNvSpPr/>
            <p:nvPr/>
          </p:nvSpPr>
          <p:spPr>
            <a:xfrm>
              <a:off x="4781549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5" name="Freeform: Shape 1310">
              <a:extLst>
                <a:ext uri="{FF2B5EF4-FFF2-40B4-BE49-F238E27FC236}">
                  <a16:creationId xmlns:a16="http://schemas.microsoft.com/office/drawing/2014/main" id="{72F89240-8A6E-4179-9581-10DF06C766C4}"/>
                </a:ext>
              </a:extLst>
            </p:cNvPr>
            <p:cNvSpPr/>
            <p:nvPr/>
          </p:nvSpPr>
          <p:spPr>
            <a:xfrm>
              <a:off x="4781549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6" name="Freeform: Shape 1311">
              <a:extLst>
                <a:ext uri="{FF2B5EF4-FFF2-40B4-BE49-F238E27FC236}">
                  <a16:creationId xmlns:a16="http://schemas.microsoft.com/office/drawing/2014/main" id="{0B06D0D9-8C7F-428B-AF19-E7C9F0D2F80E}"/>
                </a:ext>
              </a:extLst>
            </p:cNvPr>
            <p:cNvSpPr/>
            <p:nvPr/>
          </p:nvSpPr>
          <p:spPr>
            <a:xfrm>
              <a:off x="4781549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7" name="Freeform: Shape 1312">
              <a:extLst>
                <a:ext uri="{FF2B5EF4-FFF2-40B4-BE49-F238E27FC236}">
                  <a16:creationId xmlns:a16="http://schemas.microsoft.com/office/drawing/2014/main" id="{018E3B63-1212-45C2-90A8-477CA405DCD5}"/>
                </a:ext>
              </a:extLst>
            </p:cNvPr>
            <p:cNvSpPr/>
            <p:nvPr/>
          </p:nvSpPr>
          <p:spPr>
            <a:xfrm>
              <a:off x="4781549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8" name="Freeform: Shape 1313">
              <a:extLst>
                <a:ext uri="{FF2B5EF4-FFF2-40B4-BE49-F238E27FC236}">
                  <a16:creationId xmlns:a16="http://schemas.microsoft.com/office/drawing/2014/main" id="{53E5236A-DAA0-42BD-BEF7-71B4C9144E9E}"/>
                </a:ext>
              </a:extLst>
            </p:cNvPr>
            <p:cNvSpPr/>
            <p:nvPr/>
          </p:nvSpPr>
          <p:spPr>
            <a:xfrm>
              <a:off x="5184036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59" name="Freeform: Shape 1314">
              <a:extLst>
                <a:ext uri="{FF2B5EF4-FFF2-40B4-BE49-F238E27FC236}">
                  <a16:creationId xmlns:a16="http://schemas.microsoft.com/office/drawing/2014/main" id="{E83766EF-50E0-4133-B5FC-6DE95988424F}"/>
                </a:ext>
              </a:extLst>
            </p:cNvPr>
            <p:cNvSpPr/>
            <p:nvPr/>
          </p:nvSpPr>
          <p:spPr>
            <a:xfrm>
              <a:off x="5184036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0" name="Freeform: Shape 1315">
              <a:extLst>
                <a:ext uri="{FF2B5EF4-FFF2-40B4-BE49-F238E27FC236}">
                  <a16:creationId xmlns:a16="http://schemas.microsoft.com/office/drawing/2014/main" id="{EB113E40-9F23-4272-AF97-313AEBFA86FF}"/>
                </a:ext>
              </a:extLst>
            </p:cNvPr>
            <p:cNvSpPr/>
            <p:nvPr/>
          </p:nvSpPr>
          <p:spPr>
            <a:xfrm>
              <a:off x="5184036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1" name="Freeform: Shape 1316">
              <a:extLst>
                <a:ext uri="{FF2B5EF4-FFF2-40B4-BE49-F238E27FC236}">
                  <a16:creationId xmlns:a16="http://schemas.microsoft.com/office/drawing/2014/main" id="{49D79BB9-AAB9-42B1-94E7-833F404F7FCA}"/>
                </a:ext>
              </a:extLst>
            </p:cNvPr>
            <p:cNvSpPr/>
            <p:nvPr/>
          </p:nvSpPr>
          <p:spPr>
            <a:xfrm>
              <a:off x="5184036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2" name="Freeform: Shape 1317">
              <a:extLst>
                <a:ext uri="{FF2B5EF4-FFF2-40B4-BE49-F238E27FC236}">
                  <a16:creationId xmlns:a16="http://schemas.microsoft.com/office/drawing/2014/main" id="{92352DE5-B9CF-4E95-999A-56A787E9EC2B}"/>
                </a:ext>
              </a:extLst>
            </p:cNvPr>
            <p:cNvSpPr/>
            <p:nvPr/>
          </p:nvSpPr>
          <p:spPr>
            <a:xfrm>
              <a:off x="5184036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3" name="Freeform: Shape 1318">
              <a:extLst>
                <a:ext uri="{FF2B5EF4-FFF2-40B4-BE49-F238E27FC236}">
                  <a16:creationId xmlns:a16="http://schemas.microsoft.com/office/drawing/2014/main" id="{A84E6AE1-5E59-49E6-A1FE-4207D23C4A22}"/>
                </a:ext>
              </a:extLst>
            </p:cNvPr>
            <p:cNvSpPr/>
            <p:nvPr/>
          </p:nvSpPr>
          <p:spPr>
            <a:xfrm>
              <a:off x="5184036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4" name="Freeform: Shape 1319">
              <a:extLst>
                <a:ext uri="{FF2B5EF4-FFF2-40B4-BE49-F238E27FC236}">
                  <a16:creationId xmlns:a16="http://schemas.microsoft.com/office/drawing/2014/main" id="{146DAD75-4CBD-4363-BE8E-B094796EBC27}"/>
                </a:ext>
              </a:extLst>
            </p:cNvPr>
            <p:cNvSpPr/>
            <p:nvPr/>
          </p:nvSpPr>
          <p:spPr>
            <a:xfrm>
              <a:off x="5586524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5" name="Freeform: Shape 1320">
              <a:extLst>
                <a:ext uri="{FF2B5EF4-FFF2-40B4-BE49-F238E27FC236}">
                  <a16:creationId xmlns:a16="http://schemas.microsoft.com/office/drawing/2014/main" id="{4203D6CA-88F1-4B8E-A68A-FB8BE631BDC0}"/>
                </a:ext>
              </a:extLst>
            </p:cNvPr>
            <p:cNvSpPr/>
            <p:nvPr/>
          </p:nvSpPr>
          <p:spPr>
            <a:xfrm>
              <a:off x="5586524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6" name="Freeform: Shape 1321">
              <a:extLst>
                <a:ext uri="{FF2B5EF4-FFF2-40B4-BE49-F238E27FC236}">
                  <a16:creationId xmlns:a16="http://schemas.microsoft.com/office/drawing/2014/main" id="{7B2BAB53-D528-4FFC-85F9-B9C00C70CE14}"/>
                </a:ext>
              </a:extLst>
            </p:cNvPr>
            <p:cNvSpPr/>
            <p:nvPr/>
          </p:nvSpPr>
          <p:spPr>
            <a:xfrm>
              <a:off x="5586524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7" name="Freeform: Shape 1322">
              <a:extLst>
                <a:ext uri="{FF2B5EF4-FFF2-40B4-BE49-F238E27FC236}">
                  <a16:creationId xmlns:a16="http://schemas.microsoft.com/office/drawing/2014/main" id="{B7E999DB-8D92-4257-90CB-7A33806E5DB6}"/>
                </a:ext>
              </a:extLst>
            </p:cNvPr>
            <p:cNvSpPr/>
            <p:nvPr/>
          </p:nvSpPr>
          <p:spPr>
            <a:xfrm>
              <a:off x="5586524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8" name="Freeform: Shape 1323">
              <a:extLst>
                <a:ext uri="{FF2B5EF4-FFF2-40B4-BE49-F238E27FC236}">
                  <a16:creationId xmlns:a16="http://schemas.microsoft.com/office/drawing/2014/main" id="{6A7FF93F-25BC-49C1-AA6F-49121DC6F296}"/>
                </a:ext>
              </a:extLst>
            </p:cNvPr>
            <p:cNvSpPr/>
            <p:nvPr/>
          </p:nvSpPr>
          <p:spPr>
            <a:xfrm>
              <a:off x="5989010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69" name="Freeform: Shape 1324">
              <a:extLst>
                <a:ext uri="{FF2B5EF4-FFF2-40B4-BE49-F238E27FC236}">
                  <a16:creationId xmlns:a16="http://schemas.microsoft.com/office/drawing/2014/main" id="{DFBAFB81-7B28-4052-9785-384290F26403}"/>
                </a:ext>
              </a:extLst>
            </p:cNvPr>
            <p:cNvSpPr/>
            <p:nvPr/>
          </p:nvSpPr>
          <p:spPr>
            <a:xfrm>
              <a:off x="5989010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0" name="Freeform: Shape 1325">
              <a:extLst>
                <a:ext uri="{FF2B5EF4-FFF2-40B4-BE49-F238E27FC236}">
                  <a16:creationId xmlns:a16="http://schemas.microsoft.com/office/drawing/2014/main" id="{29DC1EDD-D8E8-49B0-82D3-66C720692265}"/>
                </a:ext>
              </a:extLst>
            </p:cNvPr>
            <p:cNvSpPr/>
            <p:nvPr/>
          </p:nvSpPr>
          <p:spPr>
            <a:xfrm>
              <a:off x="6391498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1" name="Freeform: Shape 1326">
              <a:extLst>
                <a:ext uri="{FF2B5EF4-FFF2-40B4-BE49-F238E27FC236}">
                  <a16:creationId xmlns:a16="http://schemas.microsoft.com/office/drawing/2014/main" id="{DB0CA485-CAE2-4343-8C85-AB57E0898835}"/>
                </a:ext>
              </a:extLst>
            </p:cNvPr>
            <p:cNvSpPr/>
            <p:nvPr/>
          </p:nvSpPr>
          <p:spPr>
            <a:xfrm>
              <a:off x="6391498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2" name="Freeform: Shape 1327">
              <a:extLst>
                <a:ext uri="{FF2B5EF4-FFF2-40B4-BE49-F238E27FC236}">
                  <a16:creationId xmlns:a16="http://schemas.microsoft.com/office/drawing/2014/main" id="{2511A7A6-71B2-4E7A-B91E-5A059C5FD3DC}"/>
                </a:ext>
              </a:extLst>
            </p:cNvPr>
            <p:cNvSpPr/>
            <p:nvPr/>
          </p:nvSpPr>
          <p:spPr>
            <a:xfrm>
              <a:off x="6391498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3" name="Freeform: Shape 1328">
              <a:extLst>
                <a:ext uri="{FF2B5EF4-FFF2-40B4-BE49-F238E27FC236}">
                  <a16:creationId xmlns:a16="http://schemas.microsoft.com/office/drawing/2014/main" id="{46BFB1C2-3CBC-457B-8543-3208961075B8}"/>
                </a:ext>
              </a:extLst>
            </p:cNvPr>
            <p:cNvSpPr/>
            <p:nvPr/>
          </p:nvSpPr>
          <p:spPr>
            <a:xfrm>
              <a:off x="6391498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4" name="Freeform: Shape 1329">
              <a:extLst>
                <a:ext uri="{FF2B5EF4-FFF2-40B4-BE49-F238E27FC236}">
                  <a16:creationId xmlns:a16="http://schemas.microsoft.com/office/drawing/2014/main" id="{CCA9EA50-663D-4640-811F-DB5FC23F3AEB}"/>
                </a:ext>
              </a:extLst>
            </p:cNvPr>
            <p:cNvSpPr/>
            <p:nvPr/>
          </p:nvSpPr>
          <p:spPr>
            <a:xfrm>
              <a:off x="6793985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5" name="Freeform: Shape 1330">
              <a:extLst>
                <a:ext uri="{FF2B5EF4-FFF2-40B4-BE49-F238E27FC236}">
                  <a16:creationId xmlns:a16="http://schemas.microsoft.com/office/drawing/2014/main" id="{52ED6223-E5C2-41A8-ABE8-BB773C44F6E3}"/>
                </a:ext>
              </a:extLst>
            </p:cNvPr>
            <p:cNvSpPr/>
            <p:nvPr/>
          </p:nvSpPr>
          <p:spPr>
            <a:xfrm>
              <a:off x="6793985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6" name="Freeform: Shape 1331">
              <a:extLst>
                <a:ext uri="{FF2B5EF4-FFF2-40B4-BE49-F238E27FC236}">
                  <a16:creationId xmlns:a16="http://schemas.microsoft.com/office/drawing/2014/main" id="{82EABC70-C5E7-46ED-99C5-89A0FBCF7F0A}"/>
                </a:ext>
              </a:extLst>
            </p:cNvPr>
            <p:cNvSpPr/>
            <p:nvPr/>
          </p:nvSpPr>
          <p:spPr>
            <a:xfrm>
              <a:off x="6793985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7" name="Freeform: Shape 1332">
              <a:extLst>
                <a:ext uri="{FF2B5EF4-FFF2-40B4-BE49-F238E27FC236}">
                  <a16:creationId xmlns:a16="http://schemas.microsoft.com/office/drawing/2014/main" id="{A83370D7-9BEA-48D9-A849-3DFE08EEB95A}"/>
                </a:ext>
              </a:extLst>
            </p:cNvPr>
            <p:cNvSpPr/>
            <p:nvPr/>
          </p:nvSpPr>
          <p:spPr>
            <a:xfrm>
              <a:off x="6793985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8" name="Freeform: Shape 1333">
              <a:extLst>
                <a:ext uri="{FF2B5EF4-FFF2-40B4-BE49-F238E27FC236}">
                  <a16:creationId xmlns:a16="http://schemas.microsoft.com/office/drawing/2014/main" id="{E803BC68-F592-41BD-88A3-8C022E2969B5}"/>
                </a:ext>
              </a:extLst>
            </p:cNvPr>
            <p:cNvSpPr/>
            <p:nvPr/>
          </p:nvSpPr>
          <p:spPr>
            <a:xfrm>
              <a:off x="6793985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79" name="Freeform: Shape 1334">
              <a:extLst>
                <a:ext uri="{FF2B5EF4-FFF2-40B4-BE49-F238E27FC236}">
                  <a16:creationId xmlns:a16="http://schemas.microsoft.com/office/drawing/2014/main" id="{E52DC6F5-A69F-491C-9E94-CF26F1959F50}"/>
                </a:ext>
              </a:extLst>
            </p:cNvPr>
            <p:cNvSpPr/>
            <p:nvPr/>
          </p:nvSpPr>
          <p:spPr>
            <a:xfrm>
              <a:off x="6793985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0" name="Freeform: Shape 1335">
              <a:extLst>
                <a:ext uri="{FF2B5EF4-FFF2-40B4-BE49-F238E27FC236}">
                  <a16:creationId xmlns:a16="http://schemas.microsoft.com/office/drawing/2014/main" id="{EAB472D0-FA9B-47F1-9344-E8140C277471}"/>
                </a:ext>
              </a:extLst>
            </p:cNvPr>
            <p:cNvSpPr/>
            <p:nvPr/>
          </p:nvSpPr>
          <p:spPr>
            <a:xfrm>
              <a:off x="7196472" y="215248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1" name="Freeform: Shape 1336">
              <a:extLst>
                <a:ext uri="{FF2B5EF4-FFF2-40B4-BE49-F238E27FC236}">
                  <a16:creationId xmlns:a16="http://schemas.microsoft.com/office/drawing/2014/main" id="{66F15199-CDCE-48DD-89CA-674BB85CBBE2}"/>
                </a:ext>
              </a:extLst>
            </p:cNvPr>
            <p:cNvSpPr/>
            <p:nvPr/>
          </p:nvSpPr>
          <p:spPr>
            <a:xfrm>
              <a:off x="7196472" y="246835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2" name="Freeform: Shape 1337">
              <a:extLst>
                <a:ext uri="{FF2B5EF4-FFF2-40B4-BE49-F238E27FC236}">
                  <a16:creationId xmlns:a16="http://schemas.microsoft.com/office/drawing/2014/main" id="{0C2F33E3-7855-4F05-8B46-958EE5D69875}"/>
                </a:ext>
              </a:extLst>
            </p:cNvPr>
            <p:cNvSpPr/>
            <p:nvPr/>
          </p:nvSpPr>
          <p:spPr>
            <a:xfrm>
              <a:off x="7196472" y="278423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3" name="Freeform: Shape 1338">
              <a:extLst>
                <a:ext uri="{FF2B5EF4-FFF2-40B4-BE49-F238E27FC236}">
                  <a16:creationId xmlns:a16="http://schemas.microsoft.com/office/drawing/2014/main" id="{7C1DB6DA-E414-4C0B-9F54-D5F5387BCBAA}"/>
                </a:ext>
              </a:extLst>
            </p:cNvPr>
            <p:cNvSpPr/>
            <p:nvPr/>
          </p:nvSpPr>
          <p:spPr>
            <a:xfrm>
              <a:off x="7196472" y="3100109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4" name="Freeform: Shape 1339">
              <a:extLst>
                <a:ext uri="{FF2B5EF4-FFF2-40B4-BE49-F238E27FC236}">
                  <a16:creationId xmlns:a16="http://schemas.microsoft.com/office/drawing/2014/main" id="{24436317-1A0B-4FD7-BB65-5E33B18BE93E}"/>
                </a:ext>
              </a:extLst>
            </p:cNvPr>
            <p:cNvSpPr/>
            <p:nvPr/>
          </p:nvSpPr>
          <p:spPr>
            <a:xfrm>
              <a:off x="7196472" y="341598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5" name="Freeform: Shape 1340">
              <a:extLst>
                <a:ext uri="{FF2B5EF4-FFF2-40B4-BE49-F238E27FC236}">
                  <a16:creationId xmlns:a16="http://schemas.microsoft.com/office/drawing/2014/main" id="{27FB5BDD-2E6D-409B-BFB6-FD0D136921D3}"/>
                </a:ext>
              </a:extLst>
            </p:cNvPr>
            <p:cNvSpPr/>
            <p:nvPr/>
          </p:nvSpPr>
          <p:spPr>
            <a:xfrm>
              <a:off x="7196472" y="3731861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6" name="Freeform: Shape 1341">
              <a:extLst>
                <a:ext uri="{FF2B5EF4-FFF2-40B4-BE49-F238E27FC236}">
                  <a16:creationId xmlns:a16="http://schemas.microsoft.com/office/drawing/2014/main" id="{3AB963EB-EAE9-4D6A-B3C8-992486A249E4}"/>
                </a:ext>
              </a:extLst>
            </p:cNvPr>
            <p:cNvSpPr/>
            <p:nvPr/>
          </p:nvSpPr>
          <p:spPr>
            <a:xfrm>
              <a:off x="7196472" y="404773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7" name="Freeform: Shape 1342">
              <a:extLst>
                <a:ext uri="{FF2B5EF4-FFF2-40B4-BE49-F238E27FC236}">
                  <a16:creationId xmlns:a16="http://schemas.microsoft.com/office/drawing/2014/main" id="{80BB9D72-674F-4F0E-8C98-6C41C40BE035}"/>
                </a:ext>
              </a:extLst>
            </p:cNvPr>
            <p:cNvSpPr/>
            <p:nvPr/>
          </p:nvSpPr>
          <p:spPr>
            <a:xfrm>
              <a:off x="7196472" y="436361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8" name="Freeform: Shape 1343">
              <a:extLst>
                <a:ext uri="{FF2B5EF4-FFF2-40B4-BE49-F238E27FC236}">
                  <a16:creationId xmlns:a16="http://schemas.microsoft.com/office/drawing/2014/main" id="{404104F8-B75B-45C2-B07D-BAF0B612D652}"/>
                </a:ext>
              </a:extLst>
            </p:cNvPr>
            <p:cNvSpPr/>
            <p:nvPr/>
          </p:nvSpPr>
          <p:spPr>
            <a:xfrm>
              <a:off x="7598959" y="167866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89" name="Freeform: Shape 1344">
              <a:extLst>
                <a:ext uri="{FF2B5EF4-FFF2-40B4-BE49-F238E27FC236}">
                  <a16:creationId xmlns:a16="http://schemas.microsoft.com/office/drawing/2014/main" id="{926D6CFE-F539-4902-A542-1A27BAD0727A}"/>
                </a:ext>
              </a:extLst>
            </p:cNvPr>
            <p:cNvSpPr/>
            <p:nvPr/>
          </p:nvSpPr>
          <p:spPr>
            <a:xfrm>
              <a:off x="7598959" y="1994543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0" name="Freeform: Shape 1345">
              <a:extLst>
                <a:ext uri="{FF2B5EF4-FFF2-40B4-BE49-F238E27FC236}">
                  <a16:creationId xmlns:a16="http://schemas.microsoft.com/office/drawing/2014/main" id="{EE54E1C0-ED4F-40EF-9772-FAF4E76D0067}"/>
                </a:ext>
              </a:extLst>
            </p:cNvPr>
            <p:cNvSpPr/>
            <p:nvPr/>
          </p:nvSpPr>
          <p:spPr>
            <a:xfrm>
              <a:off x="7598959" y="231042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1" name="Freeform: Shape 1346">
              <a:extLst>
                <a:ext uri="{FF2B5EF4-FFF2-40B4-BE49-F238E27FC236}">
                  <a16:creationId xmlns:a16="http://schemas.microsoft.com/office/drawing/2014/main" id="{CE384D79-14CB-4ADC-8FE3-4CA816599B66}"/>
                </a:ext>
              </a:extLst>
            </p:cNvPr>
            <p:cNvSpPr/>
            <p:nvPr/>
          </p:nvSpPr>
          <p:spPr>
            <a:xfrm>
              <a:off x="7598959" y="2626295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2" name="Freeform: Shape 1347">
              <a:extLst>
                <a:ext uri="{FF2B5EF4-FFF2-40B4-BE49-F238E27FC236}">
                  <a16:creationId xmlns:a16="http://schemas.microsoft.com/office/drawing/2014/main" id="{545F672F-5737-4E2F-9BC0-93E95B4A4C9A}"/>
                </a:ext>
              </a:extLst>
            </p:cNvPr>
            <p:cNvSpPr/>
            <p:nvPr/>
          </p:nvSpPr>
          <p:spPr>
            <a:xfrm>
              <a:off x="7598959" y="294217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3" name="Freeform: Shape 1348">
              <a:extLst>
                <a:ext uri="{FF2B5EF4-FFF2-40B4-BE49-F238E27FC236}">
                  <a16:creationId xmlns:a16="http://schemas.microsoft.com/office/drawing/2014/main" id="{CADFD041-C39C-42D8-ACAE-6B71B54409AC}"/>
                </a:ext>
              </a:extLst>
            </p:cNvPr>
            <p:cNvSpPr/>
            <p:nvPr/>
          </p:nvSpPr>
          <p:spPr>
            <a:xfrm>
              <a:off x="7598959" y="3258047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4" name="Freeform: Shape 1349">
              <a:extLst>
                <a:ext uri="{FF2B5EF4-FFF2-40B4-BE49-F238E27FC236}">
                  <a16:creationId xmlns:a16="http://schemas.microsoft.com/office/drawing/2014/main" id="{D3D1D011-F4E4-4FFD-BBAD-F2CA5BCDAA02}"/>
                </a:ext>
              </a:extLst>
            </p:cNvPr>
            <p:cNvSpPr/>
            <p:nvPr/>
          </p:nvSpPr>
          <p:spPr>
            <a:xfrm>
              <a:off x="7598959" y="3573924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5" name="Freeform: Shape 1350">
              <a:extLst>
                <a:ext uri="{FF2B5EF4-FFF2-40B4-BE49-F238E27FC236}">
                  <a16:creationId xmlns:a16="http://schemas.microsoft.com/office/drawing/2014/main" id="{9DD6CB45-16BB-4628-8678-4009C32F82D8}"/>
                </a:ext>
              </a:extLst>
            </p:cNvPr>
            <p:cNvSpPr/>
            <p:nvPr/>
          </p:nvSpPr>
          <p:spPr>
            <a:xfrm>
              <a:off x="7598959" y="3889800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6" name="Freeform: Shape 1351">
              <a:extLst>
                <a:ext uri="{FF2B5EF4-FFF2-40B4-BE49-F238E27FC236}">
                  <a16:creationId xmlns:a16="http://schemas.microsoft.com/office/drawing/2014/main" id="{885E413B-8304-4468-A7F0-697ACCDEE894}"/>
                </a:ext>
              </a:extLst>
            </p:cNvPr>
            <p:cNvSpPr/>
            <p:nvPr/>
          </p:nvSpPr>
          <p:spPr>
            <a:xfrm>
              <a:off x="7598959" y="4205676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7" name="Freeform: Shape 1352">
              <a:extLst>
                <a:ext uri="{FF2B5EF4-FFF2-40B4-BE49-F238E27FC236}">
                  <a16:creationId xmlns:a16="http://schemas.microsoft.com/office/drawing/2014/main" id="{293EA6D7-64E0-4DC2-8957-928A2FAC7BE9}"/>
                </a:ext>
              </a:extLst>
            </p:cNvPr>
            <p:cNvSpPr/>
            <p:nvPr/>
          </p:nvSpPr>
          <p:spPr>
            <a:xfrm>
              <a:off x="7598959" y="4521552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  <p:sp>
          <p:nvSpPr>
            <p:cNvPr id="798" name="Freeform: Shape 1353">
              <a:extLst>
                <a:ext uri="{FF2B5EF4-FFF2-40B4-BE49-F238E27FC236}">
                  <a16:creationId xmlns:a16="http://schemas.microsoft.com/office/drawing/2014/main" id="{5FAF8E5C-8F55-46BD-8319-F6AC9E342DDF}"/>
                </a:ext>
              </a:extLst>
            </p:cNvPr>
            <p:cNvSpPr/>
            <p:nvPr/>
          </p:nvSpPr>
          <p:spPr>
            <a:xfrm>
              <a:off x="7598959" y="4837428"/>
              <a:ext cx="213980" cy="213980"/>
            </a:xfrm>
            <a:custGeom>
              <a:avLst/>
              <a:gdLst>
                <a:gd name="connsiteX0" fmla="*/ 161486 w 161485"/>
                <a:gd name="connsiteY0" fmla="*/ 80743 h 161485"/>
                <a:gd name="connsiteX1" fmla="*/ 80743 w 161485"/>
                <a:gd name="connsiteY1" fmla="*/ 161486 h 161485"/>
                <a:gd name="connsiteX2" fmla="*/ 0 w 161485"/>
                <a:gd name="connsiteY2" fmla="*/ 80743 h 161485"/>
                <a:gd name="connsiteX3" fmla="*/ 80743 w 161485"/>
                <a:gd name="connsiteY3" fmla="*/ 0 h 161485"/>
                <a:gd name="connsiteX4" fmla="*/ 161486 w 161485"/>
                <a:gd name="connsiteY4" fmla="*/ 80743 h 16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485" h="161485">
                  <a:moveTo>
                    <a:pt x="161486" y="80743"/>
                  </a:moveTo>
                  <a:cubicBezTo>
                    <a:pt x="161486" y="125336"/>
                    <a:pt x="125336" y="161486"/>
                    <a:pt x="80743" y="161486"/>
                  </a:cubicBezTo>
                  <a:cubicBezTo>
                    <a:pt x="36150" y="161486"/>
                    <a:pt x="0" y="125336"/>
                    <a:pt x="0" y="80743"/>
                  </a:cubicBezTo>
                  <a:cubicBezTo>
                    <a:pt x="0" y="36150"/>
                    <a:pt x="36150" y="0"/>
                    <a:pt x="80743" y="0"/>
                  </a:cubicBezTo>
                  <a:cubicBezTo>
                    <a:pt x="125336" y="0"/>
                    <a:pt x="161486" y="36150"/>
                    <a:pt x="161486" y="8074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333333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nl-BE"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15BA75B3-1672-42A6-B978-77C1035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9" y="2622412"/>
            <a:ext cx="3556183" cy="34101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A88CFBA-9BB8-41D7-9BBC-53340B40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412" y="2620127"/>
            <a:ext cx="3562533" cy="3454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encoder – decoder (denoising autoencoder)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C75F5-99D9-6DDD-3108-99612166F5CD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Autoencoders can easily be trained to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denoise </a:t>
            </a:r>
            <a:r>
              <a:rPr lang="en-GB" sz="2000" i="0" dirty="0">
                <a:solidFill>
                  <a:srgbClr val="292929"/>
                </a:solidFill>
                <a:effectLst/>
                <a:latin typeface="source-serif-pro"/>
              </a:rPr>
              <a:t>image data, expression data, …</a:t>
            </a:r>
          </a:p>
          <a:p>
            <a:pPr algn="l"/>
            <a:endParaRPr lang="en-GB" sz="2000" b="1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02124"/>
                </a:solidFill>
                <a:effectLst/>
                <a:latin typeface="Google Sans"/>
              </a:rPr>
              <a:t>The principle is to force the latent space layer capture the most robust features by reconstructing a clean input from a corrupted one.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873523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ultivariate Normal Distribution - MATLAB &amp; Simulink">
            <a:extLst>
              <a:ext uri="{FF2B5EF4-FFF2-40B4-BE49-F238E27FC236}">
                <a16:creationId xmlns:a16="http://schemas.microsoft.com/office/drawing/2014/main" id="{47CDBF2B-265D-4F1F-4FA8-9538CBE12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50" y="3633374"/>
            <a:ext cx="1557149" cy="116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pic>
        <p:nvPicPr>
          <p:cNvPr id="3074" name="Picture 2" descr="Variational Auto Encoder Architecture – TikZ.net">
            <a:extLst>
              <a:ext uri="{FF2B5EF4-FFF2-40B4-BE49-F238E27FC236}">
                <a16:creationId xmlns:a16="http://schemas.microsoft.com/office/drawing/2014/main" id="{793E9E72-5556-C47B-BAD9-55FDCE28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0" y="2520154"/>
            <a:ext cx="8581292" cy="37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In an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autoencoder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 the latent variable is not regularized, picking a random latent variable can generate garbage output.</a:t>
            </a: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A </a:t>
            </a:r>
            <a:r>
              <a:rPr lang="en-GB" sz="2000" b="1" i="0" dirty="0">
                <a:solidFill>
                  <a:srgbClr val="292929"/>
                </a:solidFill>
                <a:effectLst/>
                <a:latin typeface="source-serif-pro"/>
              </a:rPr>
              <a:t>variational autoencoder </a:t>
            </a:r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solves this by mapping the input image to a distribution in the latent space, rather than a single point.</a:t>
            </a: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93034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2D035-4F75-BD4D-0168-A7D8099E0002}"/>
              </a:ext>
            </a:extLst>
          </p:cNvPr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ea typeface="Lato" panose="020B0604020202020204" pitchFamily="34" charset="0"/>
                <a:cs typeface="Helvetica" panose="020B0604020202020204" pitchFamily="34" charset="0"/>
              </a:rPr>
              <a:t>variational autoencoder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B3C96-2C6B-7310-37B1-9D497FEA0619}"/>
              </a:ext>
            </a:extLst>
          </p:cNvPr>
          <p:cNvSpPr txBox="1"/>
          <p:nvPr/>
        </p:nvSpPr>
        <p:spPr>
          <a:xfrm>
            <a:off x="241300" y="1075957"/>
            <a:ext cx="11059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0" i="0" dirty="0">
                <a:solidFill>
                  <a:srgbClr val="292929"/>
                </a:solidFill>
                <a:effectLst/>
                <a:latin typeface="source-serif-pro"/>
              </a:rPr>
              <a:t>Representing chemicals in latent space to search fo</a:t>
            </a:r>
            <a:r>
              <a:rPr lang="en-GB" sz="2000" dirty="0">
                <a:solidFill>
                  <a:srgbClr val="292929"/>
                </a:solidFill>
                <a:latin typeface="source-serif-pro"/>
              </a:rPr>
              <a:t>r chemicals that optimize some function (e.g. maximize activity, or minimize toxicity).</a:t>
            </a:r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GB" sz="2000" dirty="0">
              <a:solidFill>
                <a:srgbClr val="292929"/>
              </a:solidFill>
              <a:latin typeface="source-serif-pro"/>
            </a:endParaRPr>
          </a:p>
          <a:p>
            <a:endParaRPr lang="en-GB" sz="2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09FB8-89E2-3105-A5F7-215BEB46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53" y="1942809"/>
            <a:ext cx="8100163" cy="4486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AEBA7-31AE-FBB7-97D9-3E02BD79F06B}"/>
              </a:ext>
            </a:extLst>
          </p:cNvPr>
          <p:cNvSpPr txBox="1"/>
          <p:nvPr/>
        </p:nvSpPr>
        <p:spPr>
          <a:xfrm>
            <a:off x="849929" y="6285160"/>
            <a:ext cx="11277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Gómez-</a:t>
            </a:r>
            <a:r>
              <a:rPr lang="fr-F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Bombarelli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ACS Central Science (2019) </a:t>
            </a:r>
          </a:p>
        </p:txBody>
      </p:sp>
    </p:spTree>
    <p:extLst>
      <p:ext uri="{BB962C8B-B14F-4D97-AF65-F5344CB8AC3E}">
        <p14:creationId xmlns:p14="http://schemas.microsoft.com/office/powerpoint/2010/main" val="190746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DC6956-6F89-CE57-B477-CF5DE000426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 (ctrl-click image):</a:t>
            </a:r>
            <a:endParaRPr lang="LID4096" sz="2000" dirty="0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0A67C3CB-9496-0233-A03C-3DB0BAD77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5" y="1276012"/>
            <a:ext cx="8051531" cy="47691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174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99532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/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B48E5F-9F50-8514-A689-65987D91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380307"/>
                <a:ext cx="373820" cy="369332"/>
              </a:xfrm>
              <a:prstGeom prst="rect">
                <a:avLst/>
              </a:prstGeom>
              <a:blipFill>
                <a:blip r:embed="rId9"/>
                <a:stretch>
                  <a:fillRect l="-17742" r="-4839"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/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5EA65A-DD61-D9FB-A9B7-8A11D6412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2954313"/>
                <a:ext cx="366702" cy="369332"/>
              </a:xfrm>
              <a:prstGeom prst="rect">
                <a:avLst/>
              </a:prstGeom>
              <a:blipFill>
                <a:blip r:embed="rId10"/>
                <a:stretch>
                  <a:fillRect l="-18033" r="-4918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/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9BC4B-A266-5516-0A7F-824E0845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940" y="3503066"/>
                <a:ext cx="373820" cy="369332"/>
              </a:xfrm>
              <a:prstGeom prst="rect">
                <a:avLst/>
              </a:prstGeom>
              <a:blipFill>
                <a:blip r:embed="rId11"/>
                <a:stretch>
                  <a:fillRect l="-17742" r="-4839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/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641CC6-96B7-E83F-1AA0-7EB4EEE0D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243" y="4114355"/>
                <a:ext cx="373820" cy="369332"/>
              </a:xfrm>
              <a:prstGeom prst="rect">
                <a:avLst/>
              </a:prstGeom>
              <a:blipFill>
                <a:blip r:embed="rId12"/>
                <a:stretch>
                  <a:fillRect l="-17460" r="-4762"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/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GB" sz="2400" dirty="0"/>
                  <a:t> =</a:t>
                </a:r>
                <a:endParaRPr lang="LID4096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4946E8-18C2-F39B-8077-DB77B3B7D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605" y="3022980"/>
                <a:ext cx="672107" cy="369332"/>
              </a:xfrm>
              <a:prstGeom prst="rect">
                <a:avLst/>
              </a:prstGeom>
              <a:blipFill>
                <a:blip r:embed="rId13"/>
                <a:stretch>
                  <a:fillRect l="-16216" t="-26667" r="-26126" b="-5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32A1BDA-07A1-88D7-FC53-94A3D7AE473F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5370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non-linearity: activation functions g()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F3C4F-D55B-B8E7-9AD2-07A4DA1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16" y="2514553"/>
            <a:ext cx="8874368" cy="3845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CE91DC-A7C4-3414-78EF-5569DAB31591}"/>
              </a:ext>
            </a:extLst>
          </p:cNvPr>
          <p:cNvSpPr txBox="1"/>
          <p:nvPr/>
        </p:nvSpPr>
        <p:spPr>
          <a:xfrm>
            <a:off x="241301" y="1075957"/>
            <a:ext cx="8423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employ different types of activation functions.</a:t>
            </a:r>
          </a:p>
          <a:p>
            <a:endParaRPr lang="en-GB" sz="2000" dirty="0"/>
          </a:p>
          <a:p>
            <a:r>
              <a:rPr lang="en-GB" sz="2000" dirty="0"/>
              <a:t>They need to be non-linear (and ‘differentiable…..</a:t>
            </a:r>
            <a:r>
              <a:rPr lang="en-GB" sz="2000" dirty="0" err="1"/>
              <a:t>ReLU</a:t>
            </a:r>
            <a:r>
              <a:rPr lang="en-GB" sz="2000" dirty="0"/>
              <a:t>?...’).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817084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5847496" y="3173550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599" y="2954313"/>
                <a:ext cx="973152" cy="369332"/>
              </a:xfrm>
              <a:prstGeom prst="rect">
                <a:avLst/>
              </a:prstGeom>
              <a:blipFill>
                <a:blip r:embed="rId8"/>
                <a:stretch>
                  <a:fillRect l="-10625" r="-10625" b="-3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753441-09C2-3199-38CF-97FA942EBEEB}"/>
              </a:ext>
            </a:extLst>
          </p:cNvPr>
          <p:cNvSpPr txBox="1"/>
          <p:nvPr/>
        </p:nvSpPr>
        <p:spPr>
          <a:xfrm>
            <a:off x="241301" y="1075957"/>
            <a:ext cx="842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can visualize a logistic regression model as follows: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90473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4CA9C-B5A2-BCB2-DB3F-CAAE7CBFB2D1}"/>
              </a:ext>
            </a:extLst>
          </p:cNvPr>
          <p:cNvSpPr txBox="1"/>
          <p:nvPr/>
        </p:nvSpPr>
        <p:spPr>
          <a:xfrm>
            <a:off x="235438" y="1075957"/>
            <a:ext cx="112414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 neural network is an </a:t>
            </a:r>
            <a:r>
              <a:rPr lang="en-GB" sz="2000" b="1" dirty="0"/>
              <a:t>architecture</a:t>
            </a:r>
            <a:r>
              <a:rPr lang="en-GB" sz="2000" dirty="0"/>
              <a:t> that consists of logistic models: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An additional logistic model is added as a </a:t>
            </a:r>
            <a:r>
              <a:rPr lang="en-GB" sz="2000" b="1" dirty="0"/>
              <a:t>node</a:t>
            </a:r>
            <a:r>
              <a:rPr lang="en-GB" sz="2000" dirty="0"/>
              <a:t> in the </a:t>
            </a:r>
            <a:r>
              <a:rPr lang="en-GB" sz="2000" b="1" dirty="0"/>
              <a:t>model’s first (hidden) layer</a:t>
            </a:r>
            <a:r>
              <a:rPr lang="en-GB" sz="2000" dirty="0"/>
              <a:t>.</a:t>
            </a:r>
            <a:endParaRPr lang="LID4096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301" y="129804"/>
            <a:ext cx="1174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Lato" panose="020B0604020202020204" pitchFamily="34" charset="0"/>
                <a:cs typeface="Helvetica" panose="020B0604020202020204" pitchFamily="34" charset="0"/>
              </a:rPr>
              <a:t>neural network</a:t>
            </a:r>
            <a:endParaRPr lang="en-GB" sz="2800" dirty="0">
              <a:ea typeface="Lato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449EAA-A20E-5167-F114-F6DB29013E99}"/>
              </a:ext>
            </a:extLst>
          </p:cNvPr>
          <p:cNvSpPr/>
          <p:nvPr/>
        </p:nvSpPr>
        <p:spPr>
          <a:xfrm>
            <a:off x="5195245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FD789-DF9B-CE62-8B5C-61006D90A468}"/>
              </a:ext>
            </a:extLst>
          </p:cNvPr>
          <p:cNvSpPr/>
          <p:nvPr/>
        </p:nvSpPr>
        <p:spPr>
          <a:xfrm>
            <a:off x="5195245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4984B3-ADC9-2237-4EFD-93955A545128}"/>
              </a:ext>
            </a:extLst>
          </p:cNvPr>
          <p:cNvSpPr/>
          <p:nvPr/>
        </p:nvSpPr>
        <p:spPr>
          <a:xfrm>
            <a:off x="2527771" y="199561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EA0360-5424-63F1-64EB-14ECBB857A65}"/>
              </a:ext>
            </a:extLst>
          </p:cNvPr>
          <p:cNvSpPr/>
          <p:nvPr/>
        </p:nvSpPr>
        <p:spPr>
          <a:xfrm>
            <a:off x="2539224" y="2853701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67574-26DF-B73B-A17C-7C011E451A7C}"/>
              </a:ext>
            </a:extLst>
          </p:cNvPr>
          <p:cNvSpPr/>
          <p:nvPr/>
        </p:nvSpPr>
        <p:spPr>
          <a:xfrm>
            <a:off x="2539224" y="3706825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87998-1D96-CCE4-3883-42CF361A6F94}"/>
              </a:ext>
            </a:extLst>
          </p:cNvPr>
          <p:cNvSpPr/>
          <p:nvPr/>
        </p:nvSpPr>
        <p:spPr>
          <a:xfrm>
            <a:off x="2527771" y="4559949"/>
            <a:ext cx="649966" cy="6499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376E35-B4B7-249C-43A2-15D53F7F9832}"/>
              </a:ext>
            </a:extLst>
          </p:cNvPr>
          <p:cNvCxnSpPr>
            <a:stCxn id="14" idx="6"/>
            <a:endCxn id="9" idx="2"/>
          </p:cNvCxnSpPr>
          <p:nvPr/>
        </p:nvCxnSpPr>
        <p:spPr>
          <a:xfrm>
            <a:off x="3177737" y="2320594"/>
            <a:ext cx="2017508" cy="85809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BB5693-6CDF-621A-6A0F-656DFCF751CE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>
            <a:off x="3177737" y="2320594"/>
            <a:ext cx="2017508" cy="17112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1449F-4D56-1F11-6E47-01471CD2CAA9}"/>
              </a:ext>
            </a:extLst>
          </p:cNvPr>
          <p:cNvCxnSpPr>
            <a:stCxn id="16" idx="6"/>
            <a:endCxn id="9" idx="2"/>
          </p:cNvCxnSpPr>
          <p:nvPr/>
        </p:nvCxnSpPr>
        <p:spPr>
          <a:xfrm>
            <a:off x="3189190" y="3178684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8CF0A-CAC6-CF3F-0939-D872D115D77F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74FF88-F14C-EFE1-C9A3-3A7594C334B9}"/>
              </a:ext>
            </a:extLst>
          </p:cNvPr>
          <p:cNvCxnSpPr>
            <a:stCxn id="17" idx="6"/>
            <a:endCxn id="9" idx="2"/>
          </p:cNvCxnSpPr>
          <p:nvPr/>
        </p:nvCxnSpPr>
        <p:spPr>
          <a:xfrm flipV="1">
            <a:off x="3189190" y="3178684"/>
            <a:ext cx="2006055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B715CC-2E18-0FDA-4FAC-C8FEA2B64897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>
            <a:off x="3189190" y="4031808"/>
            <a:ext cx="2006055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045294-F9D8-BFE1-AB35-B04E80B7BEE9}"/>
              </a:ext>
            </a:extLst>
          </p:cNvPr>
          <p:cNvCxnSpPr>
            <a:stCxn id="18" idx="6"/>
            <a:endCxn id="9" idx="2"/>
          </p:cNvCxnSpPr>
          <p:nvPr/>
        </p:nvCxnSpPr>
        <p:spPr>
          <a:xfrm flipV="1">
            <a:off x="3177737" y="3178684"/>
            <a:ext cx="2017508" cy="170624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7FFD75-72EB-7370-0B17-F788309BA06C}"/>
              </a:ext>
            </a:extLst>
          </p:cNvPr>
          <p:cNvCxnSpPr>
            <a:cxnSpLocks/>
            <a:stCxn id="18" idx="6"/>
            <a:endCxn id="12" idx="2"/>
          </p:cNvCxnSpPr>
          <p:nvPr/>
        </p:nvCxnSpPr>
        <p:spPr>
          <a:xfrm flipV="1">
            <a:off x="3177737" y="4031808"/>
            <a:ext cx="2017508" cy="85312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3EFAEB-1B4A-F29D-C5E8-1125A3522EF9}"/>
              </a:ext>
            </a:extLst>
          </p:cNvPr>
          <p:cNvCxnSpPr>
            <a:cxnSpLocks/>
          </p:cNvCxnSpPr>
          <p:nvPr/>
        </p:nvCxnSpPr>
        <p:spPr>
          <a:xfrm>
            <a:off x="8408988" y="4031808"/>
            <a:ext cx="791134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/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8E9020-5802-0A83-2206-D42684EEA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086350"/>
                <a:ext cx="59912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/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922B71-CA4E-4F75-51B7-82976C9CA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149" y="2954313"/>
                <a:ext cx="59912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/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6FF873-4955-58AE-C5EE-FBD3FB0F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59" y="3812571"/>
                <a:ext cx="59912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/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0B42B6-7D3E-7F36-151B-2EC763657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306" y="4656057"/>
                <a:ext cx="599125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/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D857AD-973B-4233-54CC-932C76D3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156" y="2987808"/>
                <a:ext cx="526264" cy="372859"/>
              </a:xfrm>
              <a:prstGeom prst="rect">
                <a:avLst/>
              </a:prstGeom>
              <a:blipFill>
                <a:blip r:embed="rId7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/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EDFF59-D224-FA49-6201-6CFC4F092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432" y="3825627"/>
                <a:ext cx="526264" cy="373564"/>
              </a:xfrm>
              <a:prstGeom prst="rect">
                <a:avLst/>
              </a:prstGeom>
              <a:blipFill>
                <a:blip r:embed="rId8"/>
                <a:stretch>
                  <a:fillRect t="-1639" b="-1639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/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9B0572-5956-5D4A-BDB3-EE880A283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91" y="3812571"/>
                <a:ext cx="973152" cy="369332"/>
              </a:xfrm>
              <a:prstGeom prst="rect">
                <a:avLst/>
              </a:prstGeom>
              <a:blipFill>
                <a:blip r:embed="rId9"/>
                <a:stretch>
                  <a:fillRect l="-10625" r="-10625" b="-34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2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1662</Words>
  <Application>Microsoft Office PowerPoint</Application>
  <PresentationFormat>Widescreen</PresentationFormat>
  <Paragraphs>576</Paragraphs>
  <Slides>42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Google Sans</vt:lpstr>
      <vt:lpstr>Helvetica</vt:lpstr>
      <vt:lpstr>Lato</vt:lpstr>
      <vt:lpstr>source-serif-pro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Degroeve</dc:creator>
  <cp:lastModifiedBy>Robbin Bouwmeester</cp:lastModifiedBy>
  <cp:revision>3</cp:revision>
  <dcterms:created xsi:type="dcterms:W3CDTF">2023-04-14T15:28:04Z</dcterms:created>
  <dcterms:modified xsi:type="dcterms:W3CDTF">2024-11-22T09:36:01Z</dcterms:modified>
</cp:coreProperties>
</file>